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74" r:id="rId2"/>
    <p:sldId id="308" r:id="rId3"/>
    <p:sldId id="275" r:id="rId4"/>
    <p:sldId id="276" r:id="rId5"/>
    <p:sldId id="277" r:id="rId6"/>
    <p:sldId id="278" r:id="rId7"/>
    <p:sldId id="279" r:id="rId8"/>
    <p:sldId id="280" r:id="rId9"/>
    <p:sldId id="281" r:id="rId10"/>
    <p:sldId id="303" r:id="rId11"/>
    <p:sldId id="304" r:id="rId12"/>
    <p:sldId id="305" r:id="rId13"/>
    <p:sldId id="285" r:id="rId14"/>
    <p:sldId id="30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271" r:id="rId32"/>
  </p:sldIdLst>
  <p:sldSz cx="9144000" cy="5143500" type="screen16x9"/>
  <p:notesSz cx="6858000" cy="9144000"/>
  <p:embeddedFontLst>
    <p:embeddedFont>
      <p:font typeface="Montserrat Classic Bold" panose="020B0604020202020204" charset="0"/>
      <p:regular r:id="rId34"/>
    </p:embeddedFont>
    <p:embeddedFont>
      <p:font typeface="Open Sans" panose="020B0606030504020204" pitchFamily="34" charset="0"/>
      <p:regular r:id="rId35"/>
      <p:bold r:id="rId36"/>
      <p:italic r:id="rId37"/>
      <p:boldItalic r:id="rId38"/>
    </p:embeddedFont>
    <p:embeddedFont>
      <p:font typeface="Open Sans Bold" panose="020B0806030504020204" pitchFamily="34" charset="0"/>
      <p:bold r:id="rId39"/>
    </p:embeddedFont>
    <p:embeddedFont>
      <p:font typeface="Roboto" panose="02000000000000000000" pitchFamily="2" charset="0"/>
      <p:regular r:id="rId40"/>
      <p:bold r:id="rId41"/>
      <p:italic r:id="rId42"/>
      <p:boldItalic r:id="rId43"/>
    </p:embeddedFont>
    <p:embeddedFont>
      <p:font typeface="Roboto Slab" pitchFamily="2" charset="0"/>
      <p:regular r:id="rId44"/>
      <p:bold r:id="rId45"/>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56E1F-A0F7-63E2-0FD7-E7CE30E0CE64}" v="121" dt="2025-06-29T02:26:03.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30" autoAdjust="0"/>
  </p:normalViewPr>
  <p:slideViewPr>
    <p:cSldViewPr>
      <p:cViewPr varScale="1">
        <p:scale>
          <a:sx n="91" d="100"/>
          <a:sy n="91" d="100"/>
        </p:scale>
        <p:origin x="1210" y="77"/>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rid Marina Solís" userId="S::i.solisg@udd.cl::53284c4f-a148-4df7-8ebb-f6aa73939ae5" providerId="AD" clId="Web-{67DE31C8-C3EF-7689-B3C4-9E30D930AF78}"/>
    <pc:docChg chg="addSld delSld modSld sldOrd">
      <pc:chgData name="Ingrid Marina Solís" userId="S::i.solisg@udd.cl::53284c4f-a148-4df7-8ebb-f6aa73939ae5" providerId="AD" clId="Web-{67DE31C8-C3EF-7689-B3C4-9E30D930AF78}" dt="2025-06-16T18:31:22.553" v="36"/>
      <pc:docMkLst>
        <pc:docMk/>
      </pc:docMkLst>
      <pc:sldChg chg="del">
        <pc:chgData name="Ingrid Marina Solís" userId="S::i.solisg@udd.cl::53284c4f-a148-4df7-8ebb-f6aa73939ae5" providerId="AD" clId="Web-{67DE31C8-C3EF-7689-B3C4-9E30D930AF78}" dt="2025-06-16T18:24:40.148" v="3"/>
        <pc:sldMkLst>
          <pc:docMk/>
          <pc:sldMk cId="0" sldId="256"/>
        </pc:sldMkLst>
      </pc:sldChg>
      <pc:sldChg chg="ord">
        <pc:chgData name="Ingrid Marina Solís" userId="S::i.solisg@udd.cl::53284c4f-a148-4df7-8ebb-f6aa73939ae5" providerId="AD" clId="Web-{67DE31C8-C3EF-7689-B3C4-9E30D930AF78}" dt="2025-06-16T18:24:23.319" v="0"/>
        <pc:sldMkLst>
          <pc:docMk/>
          <pc:sldMk cId="320745560" sldId="273"/>
        </pc:sldMkLst>
      </pc:sldChg>
      <pc:sldChg chg="modSp add">
        <pc:chgData name="Ingrid Marina Solís" userId="S::i.solisg@udd.cl::53284c4f-a148-4df7-8ebb-f6aa73939ae5" providerId="AD" clId="Web-{67DE31C8-C3EF-7689-B3C4-9E30D930AF78}" dt="2025-06-16T18:24:38.210" v="2" actId="20577"/>
        <pc:sldMkLst>
          <pc:docMk/>
          <pc:sldMk cId="4014300943" sldId="274"/>
        </pc:sldMkLst>
        <pc:spChg chg="mod">
          <ac:chgData name="Ingrid Marina Solís" userId="S::i.solisg@udd.cl::53284c4f-a148-4df7-8ebb-f6aa73939ae5" providerId="AD" clId="Web-{67DE31C8-C3EF-7689-B3C4-9E30D930AF78}" dt="2025-06-16T18:24:38.210" v="2" actId="20577"/>
          <ac:spMkLst>
            <pc:docMk/>
            <pc:sldMk cId="4014300943" sldId="274"/>
            <ac:spMk id="12" creationId="{00000000-0000-0000-0000-000000000000}"/>
          </ac:spMkLst>
        </pc:spChg>
      </pc:sldChg>
      <pc:sldChg chg="addSp modSp add">
        <pc:chgData name="Ingrid Marina Solís" userId="S::i.solisg@udd.cl::53284c4f-a148-4df7-8ebb-f6aa73939ae5" providerId="AD" clId="Web-{67DE31C8-C3EF-7689-B3C4-9E30D930AF78}" dt="2025-06-16T18:31:22.553" v="36"/>
        <pc:sldMkLst>
          <pc:docMk/>
          <pc:sldMk cId="202952193" sldId="275"/>
        </pc:sldMkLst>
        <pc:spChg chg="mod">
          <ac:chgData name="Ingrid Marina Solís" userId="S::i.solisg@udd.cl::53284c4f-a148-4df7-8ebb-f6aa73939ae5" providerId="AD" clId="Web-{67DE31C8-C3EF-7689-B3C4-9E30D930AF78}" dt="2025-06-16T18:31:00.755" v="34" actId="1076"/>
          <ac:spMkLst>
            <pc:docMk/>
            <pc:sldMk cId="202952193" sldId="275"/>
            <ac:spMk id="6" creationId="{00000000-0000-0000-0000-000000000000}"/>
          </ac:spMkLst>
        </pc:spChg>
        <pc:spChg chg="add">
          <ac:chgData name="Ingrid Marina Solís" userId="S::i.solisg@udd.cl::53284c4f-a148-4df7-8ebb-f6aa73939ae5" providerId="AD" clId="Web-{67DE31C8-C3EF-7689-B3C4-9E30D930AF78}" dt="2025-06-16T18:30:48.926" v="32"/>
          <ac:spMkLst>
            <pc:docMk/>
            <pc:sldMk cId="202952193" sldId="275"/>
            <ac:spMk id="8" creationId="{0578BFBC-005D-3D22-F555-64A87EC25BDB}"/>
          </ac:spMkLst>
        </pc:spChg>
        <pc:spChg chg="add">
          <ac:chgData name="Ingrid Marina Solís" userId="S::i.solisg@udd.cl::53284c4f-a148-4df7-8ebb-f6aa73939ae5" providerId="AD" clId="Web-{67DE31C8-C3EF-7689-B3C4-9E30D930AF78}" dt="2025-06-16T18:31:05.474" v="35"/>
          <ac:spMkLst>
            <pc:docMk/>
            <pc:sldMk cId="202952193" sldId="275"/>
            <ac:spMk id="13" creationId="{6FA03D5E-A9EC-74A9-911F-28B02B050F1B}"/>
          </ac:spMkLst>
        </pc:spChg>
        <pc:spChg chg="add">
          <ac:chgData name="Ingrid Marina Solís" userId="S::i.solisg@udd.cl::53284c4f-a148-4df7-8ebb-f6aa73939ae5" providerId="AD" clId="Web-{67DE31C8-C3EF-7689-B3C4-9E30D930AF78}" dt="2025-06-16T18:31:22.553" v="36"/>
          <ac:spMkLst>
            <pc:docMk/>
            <pc:sldMk cId="202952193" sldId="275"/>
            <ac:spMk id="15" creationId="{52605D63-31B4-4D93-6008-92603758DF24}"/>
          </ac:spMkLst>
        </pc:spChg>
        <pc:grpChg chg="add">
          <ac:chgData name="Ingrid Marina Solís" userId="S::i.solisg@udd.cl::53284c4f-a148-4df7-8ebb-f6aa73939ae5" providerId="AD" clId="Web-{67DE31C8-C3EF-7689-B3C4-9E30D930AF78}" dt="2025-06-16T18:30:55.927" v="33"/>
          <ac:grpSpMkLst>
            <pc:docMk/>
            <pc:sldMk cId="202952193" sldId="275"/>
            <ac:grpSpMk id="11" creationId="{6E7278B8-AAAA-EC98-E9B4-263F3F02AFB0}"/>
          </ac:grpSpMkLst>
        </pc:grpChg>
      </pc:sldChg>
      <pc:sldChg chg="add">
        <pc:chgData name="Ingrid Marina Solís" userId="S::i.solisg@udd.cl::53284c4f-a148-4df7-8ebb-f6aa73939ae5" providerId="AD" clId="Web-{67DE31C8-C3EF-7689-B3C4-9E30D930AF78}" dt="2025-06-16T18:30:17.832" v="5"/>
        <pc:sldMkLst>
          <pc:docMk/>
          <pc:sldMk cId="823467705" sldId="276"/>
        </pc:sldMkLst>
      </pc:sldChg>
      <pc:sldChg chg="add">
        <pc:chgData name="Ingrid Marina Solís" userId="S::i.solisg@udd.cl::53284c4f-a148-4df7-8ebb-f6aa73939ae5" providerId="AD" clId="Web-{67DE31C8-C3EF-7689-B3C4-9E30D930AF78}" dt="2025-06-16T18:30:17.847" v="6"/>
        <pc:sldMkLst>
          <pc:docMk/>
          <pc:sldMk cId="2465870524" sldId="277"/>
        </pc:sldMkLst>
      </pc:sldChg>
      <pc:sldChg chg="add">
        <pc:chgData name="Ingrid Marina Solís" userId="S::i.solisg@udd.cl::53284c4f-a148-4df7-8ebb-f6aa73939ae5" providerId="AD" clId="Web-{67DE31C8-C3EF-7689-B3C4-9E30D930AF78}" dt="2025-06-16T18:30:17.863" v="7"/>
        <pc:sldMkLst>
          <pc:docMk/>
          <pc:sldMk cId="717713028" sldId="278"/>
        </pc:sldMkLst>
      </pc:sldChg>
      <pc:sldChg chg="add">
        <pc:chgData name="Ingrid Marina Solís" userId="S::i.solisg@udd.cl::53284c4f-a148-4df7-8ebb-f6aa73939ae5" providerId="AD" clId="Web-{67DE31C8-C3EF-7689-B3C4-9E30D930AF78}" dt="2025-06-16T18:30:17.878" v="8"/>
        <pc:sldMkLst>
          <pc:docMk/>
          <pc:sldMk cId="1834498991" sldId="279"/>
        </pc:sldMkLst>
      </pc:sldChg>
      <pc:sldChg chg="add">
        <pc:chgData name="Ingrid Marina Solís" userId="S::i.solisg@udd.cl::53284c4f-a148-4df7-8ebb-f6aa73939ae5" providerId="AD" clId="Web-{67DE31C8-C3EF-7689-B3C4-9E30D930AF78}" dt="2025-06-16T18:30:17.894" v="9"/>
        <pc:sldMkLst>
          <pc:docMk/>
          <pc:sldMk cId="1885788177" sldId="280"/>
        </pc:sldMkLst>
      </pc:sldChg>
      <pc:sldChg chg="add">
        <pc:chgData name="Ingrid Marina Solís" userId="S::i.solisg@udd.cl::53284c4f-a148-4df7-8ebb-f6aa73939ae5" providerId="AD" clId="Web-{67DE31C8-C3EF-7689-B3C4-9E30D930AF78}" dt="2025-06-16T18:30:17.894" v="10"/>
        <pc:sldMkLst>
          <pc:docMk/>
          <pc:sldMk cId="30831262" sldId="281"/>
        </pc:sldMkLst>
      </pc:sldChg>
      <pc:sldChg chg="add">
        <pc:chgData name="Ingrid Marina Solís" userId="S::i.solisg@udd.cl::53284c4f-a148-4df7-8ebb-f6aa73939ae5" providerId="AD" clId="Web-{67DE31C8-C3EF-7689-B3C4-9E30D930AF78}" dt="2025-06-16T18:30:17.910" v="11"/>
        <pc:sldMkLst>
          <pc:docMk/>
          <pc:sldMk cId="1277145565" sldId="282"/>
        </pc:sldMkLst>
      </pc:sldChg>
      <pc:sldChg chg="add">
        <pc:chgData name="Ingrid Marina Solís" userId="S::i.solisg@udd.cl::53284c4f-a148-4df7-8ebb-f6aa73939ae5" providerId="AD" clId="Web-{67DE31C8-C3EF-7689-B3C4-9E30D930AF78}" dt="2025-06-16T18:30:17.925" v="12"/>
        <pc:sldMkLst>
          <pc:docMk/>
          <pc:sldMk cId="3147418495" sldId="283"/>
        </pc:sldMkLst>
      </pc:sldChg>
      <pc:sldChg chg="add">
        <pc:chgData name="Ingrid Marina Solís" userId="S::i.solisg@udd.cl::53284c4f-a148-4df7-8ebb-f6aa73939ae5" providerId="AD" clId="Web-{67DE31C8-C3EF-7689-B3C4-9E30D930AF78}" dt="2025-06-16T18:30:17.941" v="13"/>
        <pc:sldMkLst>
          <pc:docMk/>
          <pc:sldMk cId="907584842" sldId="284"/>
        </pc:sldMkLst>
      </pc:sldChg>
      <pc:sldChg chg="add">
        <pc:chgData name="Ingrid Marina Solís" userId="S::i.solisg@udd.cl::53284c4f-a148-4df7-8ebb-f6aa73939ae5" providerId="AD" clId="Web-{67DE31C8-C3EF-7689-B3C4-9E30D930AF78}" dt="2025-06-16T18:30:17.957" v="14"/>
        <pc:sldMkLst>
          <pc:docMk/>
          <pc:sldMk cId="1090194556" sldId="285"/>
        </pc:sldMkLst>
      </pc:sldChg>
      <pc:sldChg chg="add">
        <pc:chgData name="Ingrid Marina Solís" userId="S::i.solisg@udd.cl::53284c4f-a148-4df7-8ebb-f6aa73939ae5" providerId="AD" clId="Web-{67DE31C8-C3EF-7689-B3C4-9E30D930AF78}" dt="2025-06-16T18:30:17.972" v="15"/>
        <pc:sldMkLst>
          <pc:docMk/>
          <pc:sldMk cId="1673940031" sldId="286"/>
        </pc:sldMkLst>
      </pc:sldChg>
      <pc:sldChg chg="add">
        <pc:chgData name="Ingrid Marina Solís" userId="S::i.solisg@udd.cl::53284c4f-a148-4df7-8ebb-f6aa73939ae5" providerId="AD" clId="Web-{67DE31C8-C3EF-7689-B3C4-9E30D930AF78}" dt="2025-06-16T18:30:17.988" v="16"/>
        <pc:sldMkLst>
          <pc:docMk/>
          <pc:sldMk cId="1485424560" sldId="287"/>
        </pc:sldMkLst>
      </pc:sldChg>
      <pc:sldChg chg="add">
        <pc:chgData name="Ingrid Marina Solís" userId="S::i.solisg@udd.cl::53284c4f-a148-4df7-8ebb-f6aa73939ae5" providerId="AD" clId="Web-{67DE31C8-C3EF-7689-B3C4-9E30D930AF78}" dt="2025-06-16T18:30:17.988" v="17"/>
        <pc:sldMkLst>
          <pc:docMk/>
          <pc:sldMk cId="1711984145" sldId="288"/>
        </pc:sldMkLst>
      </pc:sldChg>
      <pc:sldChg chg="add">
        <pc:chgData name="Ingrid Marina Solís" userId="S::i.solisg@udd.cl::53284c4f-a148-4df7-8ebb-f6aa73939ae5" providerId="AD" clId="Web-{67DE31C8-C3EF-7689-B3C4-9E30D930AF78}" dt="2025-06-16T18:30:18.019" v="18"/>
        <pc:sldMkLst>
          <pc:docMk/>
          <pc:sldMk cId="4015015632" sldId="289"/>
        </pc:sldMkLst>
      </pc:sldChg>
      <pc:sldChg chg="add">
        <pc:chgData name="Ingrid Marina Solís" userId="S::i.solisg@udd.cl::53284c4f-a148-4df7-8ebb-f6aa73939ae5" providerId="AD" clId="Web-{67DE31C8-C3EF-7689-B3C4-9E30D930AF78}" dt="2025-06-16T18:30:18.035" v="19"/>
        <pc:sldMkLst>
          <pc:docMk/>
          <pc:sldMk cId="1200299542" sldId="290"/>
        </pc:sldMkLst>
      </pc:sldChg>
      <pc:sldChg chg="add">
        <pc:chgData name="Ingrid Marina Solís" userId="S::i.solisg@udd.cl::53284c4f-a148-4df7-8ebb-f6aa73939ae5" providerId="AD" clId="Web-{67DE31C8-C3EF-7689-B3C4-9E30D930AF78}" dt="2025-06-16T18:30:18.050" v="20"/>
        <pc:sldMkLst>
          <pc:docMk/>
          <pc:sldMk cId="159655915" sldId="291"/>
        </pc:sldMkLst>
      </pc:sldChg>
      <pc:sldChg chg="add">
        <pc:chgData name="Ingrid Marina Solís" userId="S::i.solisg@udd.cl::53284c4f-a148-4df7-8ebb-f6aa73939ae5" providerId="AD" clId="Web-{67DE31C8-C3EF-7689-B3C4-9E30D930AF78}" dt="2025-06-16T18:30:18.066" v="21"/>
        <pc:sldMkLst>
          <pc:docMk/>
          <pc:sldMk cId="2107781308" sldId="292"/>
        </pc:sldMkLst>
      </pc:sldChg>
      <pc:sldChg chg="add">
        <pc:chgData name="Ingrid Marina Solís" userId="S::i.solisg@udd.cl::53284c4f-a148-4df7-8ebb-f6aa73939ae5" providerId="AD" clId="Web-{67DE31C8-C3EF-7689-B3C4-9E30D930AF78}" dt="2025-06-16T18:30:18.082" v="22"/>
        <pc:sldMkLst>
          <pc:docMk/>
          <pc:sldMk cId="2148188199" sldId="293"/>
        </pc:sldMkLst>
      </pc:sldChg>
      <pc:sldChg chg="add">
        <pc:chgData name="Ingrid Marina Solís" userId="S::i.solisg@udd.cl::53284c4f-a148-4df7-8ebb-f6aa73939ae5" providerId="AD" clId="Web-{67DE31C8-C3EF-7689-B3C4-9E30D930AF78}" dt="2025-06-16T18:30:18.097" v="23"/>
        <pc:sldMkLst>
          <pc:docMk/>
          <pc:sldMk cId="3386285239" sldId="294"/>
        </pc:sldMkLst>
      </pc:sldChg>
      <pc:sldChg chg="add">
        <pc:chgData name="Ingrid Marina Solís" userId="S::i.solisg@udd.cl::53284c4f-a148-4df7-8ebb-f6aa73939ae5" providerId="AD" clId="Web-{67DE31C8-C3EF-7689-B3C4-9E30D930AF78}" dt="2025-06-16T18:30:18.113" v="24"/>
        <pc:sldMkLst>
          <pc:docMk/>
          <pc:sldMk cId="787755862" sldId="295"/>
        </pc:sldMkLst>
      </pc:sldChg>
      <pc:sldChg chg="add">
        <pc:chgData name="Ingrid Marina Solís" userId="S::i.solisg@udd.cl::53284c4f-a148-4df7-8ebb-f6aa73939ae5" providerId="AD" clId="Web-{67DE31C8-C3EF-7689-B3C4-9E30D930AF78}" dt="2025-06-16T18:30:18.128" v="25"/>
        <pc:sldMkLst>
          <pc:docMk/>
          <pc:sldMk cId="2932109417" sldId="296"/>
        </pc:sldMkLst>
      </pc:sldChg>
      <pc:sldChg chg="add">
        <pc:chgData name="Ingrid Marina Solís" userId="S::i.solisg@udd.cl::53284c4f-a148-4df7-8ebb-f6aa73939ae5" providerId="AD" clId="Web-{67DE31C8-C3EF-7689-B3C4-9E30D930AF78}" dt="2025-06-16T18:30:18.144" v="26"/>
        <pc:sldMkLst>
          <pc:docMk/>
          <pc:sldMk cId="320037042" sldId="297"/>
        </pc:sldMkLst>
      </pc:sldChg>
      <pc:sldChg chg="add">
        <pc:chgData name="Ingrid Marina Solís" userId="S::i.solisg@udd.cl::53284c4f-a148-4df7-8ebb-f6aa73939ae5" providerId="AD" clId="Web-{67DE31C8-C3EF-7689-B3C4-9E30D930AF78}" dt="2025-06-16T18:30:18.160" v="27"/>
        <pc:sldMkLst>
          <pc:docMk/>
          <pc:sldMk cId="689770180" sldId="298"/>
        </pc:sldMkLst>
      </pc:sldChg>
      <pc:sldChg chg="add">
        <pc:chgData name="Ingrid Marina Solís" userId="S::i.solisg@udd.cl::53284c4f-a148-4df7-8ebb-f6aa73939ae5" providerId="AD" clId="Web-{67DE31C8-C3EF-7689-B3C4-9E30D930AF78}" dt="2025-06-16T18:30:18.800" v="28"/>
        <pc:sldMkLst>
          <pc:docMk/>
          <pc:sldMk cId="1160029900" sldId="299"/>
        </pc:sldMkLst>
      </pc:sldChg>
      <pc:sldChg chg="add">
        <pc:chgData name="Ingrid Marina Solís" userId="S::i.solisg@udd.cl::53284c4f-a148-4df7-8ebb-f6aa73939ae5" providerId="AD" clId="Web-{67DE31C8-C3EF-7689-B3C4-9E30D930AF78}" dt="2025-06-16T18:30:18.816" v="29"/>
        <pc:sldMkLst>
          <pc:docMk/>
          <pc:sldMk cId="2395056148" sldId="300"/>
        </pc:sldMkLst>
      </pc:sldChg>
      <pc:sldChg chg="add">
        <pc:chgData name="Ingrid Marina Solís" userId="S::i.solisg@udd.cl::53284c4f-a148-4df7-8ebb-f6aa73939ae5" providerId="AD" clId="Web-{67DE31C8-C3EF-7689-B3C4-9E30D930AF78}" dt="2025-06-16T18:30:18.816" v="30"/>
        <pc:sldMkLst>
          <pc:docMk/>
          <pc:sldMk cId="1612034497" sldId="301"/>
        </pc:sldMkLst>
      </pc:sldChg>
      <pc:sldChg chg="add">
        <pc:chgData name="Ingrid Marina Solís" userId="S::i.solisg@udd.cl::53284c4f-a148-4df7-8ebb-f6aa73939ae5" providerId="AD" clId="Web-{67DE31C8-C3EF-7689-B3C4-9E30D930AF78}" dt="2025-06-16T18:30:18.832" v="31"/>
        <pc:sldMkLst>
          <pc:docMk/>
          <pc:sldMk cId="3264175446" sldId="302"/>
        </pc:sldMkLst>
      </pc:sldChg>
    </pc:docChg>
  </pc:docChgLst>
  <pc:docChgLst>
    <pc:chgData name="Ingrid Marina Solís" userId="S::i.solisg@udd.cl::53284c4f-a148-4df7-8ebb-f6aa73939ae5" providerId="AD" clId="Web-{E1556E1F-A0F7-63E2-0FD7-E7CE30E0CE64}"/>
    <pc:docChg chg="addSld delSld modSld">
      <pc:chgData name="Ingrid Marina Solís" userId="S::i.solisg@udd.cl::53284c4f-a148-4df7-8ebb-f6aa73939ae5" providerId="AD" clId="Web-{E1556E1F-A0F7-63E2-0FD7-E7CE30E0CE64}" dt="2025-06-29T02:26:03.814" v="46"/>
      <pc:docMkLst>
        <pc:docMk/>
      </pc:docMkLst>
      <pc:sldChg chg="modSp">
        <pc:chgData name="Ingrid Marina Solís" userId="S::i.solisg@udd.cl::53284c4f-a148-4df7-8ebb-f6aa73939ae5" providerId="AD" clId="Web-{E1556E1F-A0F7-63E2-0FD7-E7CE30E0CE64}" dt="2025-06-29T02:20:18.673" v="5" actId="20577"/>
        <pc:sldMkLst>
          <pc:docMk/>
          <pc:sldMk cId="202952193" sldId="275"/>
        </pc:sldMkLst>
        <pc:spChg chg="mod">
          <ac:chgData name="Ingrid Marina Solís" userId="S::i.solisg@udd.cl::53284c4f-a148-4df7-8ebb-f6aa73939ae5" providerId="AD" clId="Web-{E1556E1F-A0F7-63E2-0FD7-E7CE30E0CE64}" dt="2025-06-29T02:20:18.673" v="5" actId="20577"/>
          <ac:spMkLst>
            <pc:docMk/>
            <pc:sldMk cId="202952193" sldId="275"/>
            <ac:spMk id="8" creationId="{0578BFBC-005D-3D22-F555-64A87EC25BDB}"/>
          </ac:spMkLst>
        </pc:spChg>
      </pc:sldChg>
      <pc:sldChg chg="modSp">
        <pc:chgData name="Ingrid Marina Solís" userId="S::i.solisg@udd.cl::53284c4f-a148-4df7-8ebb-f6aa73939ae5" providerId="AD" clId="Web-{E1556E1F-A0F7-63E2-0FD7-E7CE30E0CE64}" dt="2025-06-29T02:23:37.419" v="11" actId="20577"/>
        <pc:sldMkLst>
          <pc:docMk/>
          <pc:sldMk cId="823467705" sldId="276"/>
        </pc:sldMkLst>
        <pc:spChg chg="mod">
          <ac:chgData name="Ingrid Marina Solís" userId="S::i.solisg@udd.cl::53284c4f-a148-4df7-8ebb-f6aa73939ae5" providerId="AD" clId="Web-{E1556E1F-A0F7-63E2-0FD7-E7CE30E0CE64}" dt="2025-06-29T02:23:37.419" v="11" actId="20577"/>
          <ac:spMkLst>
            <pc:docMk/>
            <pc:sldMk cId="823467705" sldId="276"/>
            <ac:spMk id="12" creationId="{2633C8DF-25E6-B963-EB7E-A874978E6477}"/>
          </ac:spMkLst>
        </pc:spChg>
      </pc:sldChg>
      <pc:sldChg chg="modSp">
        <pc:chgData name="Ingrid Marina Solís" userId="S::i.solisg@udd.cl::53284c4f-a148-4df7-8ebb-f6aa73939ae5" providerId="AD" clId="Web-{E1556E1F-A0F7-63E2-0FD7-E7CE30E0CE64}" dt="2025-06-29T02:23:42.685" v="13" actId="20577"/>
        <pc:sldMkLst>
          <pc:docMk/>
          <pc:sldMk cId="2465870524" sldId="277"/>
        </pc:sldMkLst>
        <pc:spChg chg="mod">
          <ac:chgData name="Ingrid Marina Solís" userId="S::i.solisg@udd.cl::53284c4f-a148-4df7-8ebb-f6aa73939ae5" providerId="AD" clId="Web-{E1556E1F-A0F7-63E2-0FD7-E7CE30E0CE64}" dt="2025-06-29T02:23:42.685" v="13" actId="20577"/>
          <ac:spMkLst>
            <pc:docMk/>
            <pc:sldMk cId="2465870524" sldId="277"/>
            <ac:spMk id="8" creationId="{5A4D4A71-B125-B9FD-0CDC-ABD0141B6193}"/>
          </ac:spMkLst>
        </pc:spChg>
      </pc:sldChg>
      <pc:sldChg chg="modSp">
        <pc:chgData name="Ingrid Marina Solís" userId="S::i.solisg@udd.cl::53284c4f-a148-4df7-8ebb-f6aa73939ae5" providerId="AD" clId="Web-{E1556E1F-A0F7-63E2-0FD7-E7CE30E0CE64}" dt="2025-06-29T02:23:48.185" v="15" actId="20577"/>
        <pc:sldMkLst>
          <pc:docMk/>
          <pc:sldMk cId="717713028" sldId="278"/>
        </pc:sldMkLst>
        <pc:spChg chg="mod">
          <ac:chgData name="Ingrid Marina Solís" userId="S::i.solisg@udd.cl::53284c4f-a148-4df7-8ebb-f6aa73939ae5" providerId="AD" clId="Web-{E1556E1F-A0F7-63E2-0FD7-E7CE30E0CE64}" dt="2025-06-29T02:23:48.185" v="15" actId="20577"/>
          <ac:spMkLst>
            <pc:docMk/>
            <pc:sldMk cId="717713028" sldId="278"/>
            <ac:spMk id="8" creationId="{FC017242-A324-9893-2BB4-616C5185B6AE}"/>
          </ac:spMkLst>
        </pc:spChg>
      </pc:sldChg>
      <pc:sldChg chg="modSp">
        <pc:chgData name="Ingrid Marina Solís" userId="S::i.solisg@udd.cl::53284c4f-a148-4df7-8ebb-f6aa73939ae5" providerId="AD" clId="Web-{E1556E1F-A0F7-63E2-0FD7-E7CE30E0CE64}" dt="2025-06-29T02:23:54.060" v="17" actId="20577"/>
        <pc:sldMkLst>
          <pc:docMk/>
          <pc:sldMk cId="1834498991" sldId="279"/>
        </pc:sldMkLst>
        <pc:spChg chg="mod">
          <ac:chgData name="Ingrid Marina Solís" userId="S::i.solisg@udd.cl::53284c4f-a148-4df7-8ebb-f6aa73939ae5" providerId="AD" clId="Web-{E1556E1F-A0F7-63E2-0FD7-E7CE30E0CE64}" dt="2025-06-29T02:23:54.060" v="17" actId="20577"/>
          <ac:spMkLst>
            <pc:docMk/>
            <pc:sldMk cId="1834498991" sldId="279"/>
            <ac:spMk id="14" creationId="{66A08902-595D-5DD8-DBA0-614EA7904492}"/>
          </ac:spMkLst>
        </pc:spChg>
      </pc:sldChg>
      <pc:sldChg chg="modSp">
        <pc:chgData name="Ingrid Marina Solís" userId="S::i.solisg@udd.cl::53284c4f-a148-4df7-8ebb-f6aa73939ae5" providerId="AD" clId="Web-{E1556E1F-A0F7-63E2-0FD7-E7CE30E0CE64}" dt="2025-06-29T02:23:58.748" v="19" actId="20577"/>
        <pc:sldMkLst>
          <pc:docMk/>
          <pc:sldMk cId="1885788177" sldId="280"/>
        </pc:sldMkLst>
        <pc:spChg chg="mod">
          <ac:chgData name="Ingrid Marina Solís" userId="S::i.solisg@udd.cl::53284c4f-a148-4df7-8ebb-f6aa73939ae5" providerId="AD" clId="Web-{E1556E1F-A0F7-63E2-0FD7-E7CE30E0CE64}" dt="2025-06-29T02:23:58.748" v="19" actId="20577"/>
          <ac:spMkLst>
            <pc:docMk/>
            <pc:sldMk cId="1885788177" sldId="280"/>
            <ac:spMk id="10" creationId="{9299DC59-B795-CFA4-C7D0-2A447B7BA5EE}"/>
          </ac:spMkLst>
        </pc:spChg>
      </pc:sldChg>
      <pc:sldChg chg="modSp">
        <pc:chgData name="Ingrid Marina Solís" userId="S::i.solisg@udd.cl::53284c4f-a148-4df7-8ebb-f6aa73939ae5" providerId="AD" clId="Web-{E1556E1F-A0F7-63E2-0FD7-E7CE30E0CE64}" dt="2025-06-29T02:24:01.717" v="21" actId="20577"/>
        <pc:sldMkLst>
          <pc:docMk/>
          <pc:sldMk cId="30831262" sldId="281"/>
        </pc:sldMkLst>
        <pc:spChg chg="mod">
          <ac:chgData name="Ingrid Marina Solís" userId="S::i.solisg@udd.cl::53284c4f-a148-4df7-8ebb-f6aa73939ae5" providerId="AD" clId="Web-{E1556E1F-A0F7-63E2-0FD7-E7CE30E0CE64}" dt="2025-06-29T02:24:01.717" v="21" actId="20577"/>
          <ac:spMkLst>
            <pc:docMk/>
            <pc:sldMk cId="30831262" sldId="281"/>
            <ac:spMk id="9" creationId="{816A3723-7232-E58C-1B92-B023BA76FC07}"/>
          </ac:spMkLst>
        </pc:spChg>
      </pc:sldChg>
      <pc:sldChg chg="modSp">
        <pc:chgData name="Ingrid Marina Solís" userId="S::i.solisg@udd.cl::53284c4f-a148-4df7-8ebb-f6aa73939ae5" providerId="AD" clId="Web-{E1556E1F-A0F7-63E2-0FD7-E7CE30E0CE64}" dt="2025-06-29T02:24:27.436" v="29" actId="20577"/>
        <pc:sldMkLst>
          <pc:docMk/>
          <pc:sldMk cId="1485424560" sldId="287"/>
        </pc:sldMkLst>
        <pc:spChg chg="mod">
          <ac:chgData name="Ingrid Marina Solís" userId="S::i.solisg@udd.cl::53284c4f-a148-4df7-8ebb-f6aa73939ae5" providerId="AD" clId="Web-{E1556E1F-A0F7-63E2-0FD7-E7CE30E0CE64}" dt="2025-06-29T02:24:23.264" v="28" actId="20577"/>
          <ac:spMkLst>
            <pc:docMk/>
            <pc:sldMk cId="1485424560" sldId="287"/>
            <ac:spMk id="14" creationId="{0FE055E5-5645-4902-AF3C-99096A31E8D6}"/>
          </ac:spMkLst>
        </pc:spChg>
        <pc:spChg chg="mod">
          <ac:chgData name="Ingrid Marina Solís" userId="S::i.solisg@udd.cl::53284c4f-a148-4df7-8ebb-f6aa73939ae5" providerId="AD" clId="Web-{E1556E1F-A0F7-63E2-0FD7-E7CE30E0CE64}" dt="2025-06-29T02:24:27.436" v="29" actId="20577"/>
          <ac:spMkLst>
            <pc:docMk/>
            <pc:sldMk cId="1485424560" sldId="287"/>
            <ac:spMk id="21" creationId="{7CA08207-1991-D2DC-5FC3-254B764FF369}"/>
          </ac:spMkLst>
        </pc:spChg>
      </pc:sldChg>
      <pc:sldChg chg="modSp">
        <pc:chgData name="Ingrid Marina Solís" userId="S::i.solisg@udd.cl::53284c4f-a148-4df7-8ebb-f6aa73939ae5" providerId="AD" clId="Web-{E1556E1F-A0F7-63E2-0FD7-E7CE30E0CE64}" dt="2025-06-29T02:24:32.639" v="30" actId="20577"/>
        <pc:sldMkLst>
          <pc:docMk/>
          <pc:sldMk cId="1711984145" sldId="288"/>
        </pc:sldMkLst>
        <pc:spChg chg="mod">
          <ac:chgData name="Ingrid Marina Solís" userId="S::i.solisg@udd.cl::53284c4f-a148-4df7-8ebb-f6aa73939ae5" providerId="AD" clId="Web-{E1556E1F-A0F7-63E2-0FD7-E7CE30E0CE64}" dt="2025-06-29T02:24:32.639" v="30" actId="20577"/>
          <ac:spMkLst>
            <pc:docMk/>
            <pc:sldMk cId="1711984145" sldId="288"/>
            <ac:spMk id="7" creationId="{A7D35F88-5128-849D-D2E3-2BACFFE77172}"/>
          </ac:spMkLst>
        </pc:spChg>
      </pc:sldChg>
      <pc:sldChg chg="modSp">
        <pc:chgData name="Ingrid Marina Solís" userId="S::i.solisg@udd.cl::53284c4f-a148-4df7-8ebb-f6aa73939ae5" providerId="AD" clId="Web-{E1556E1F-A0F7-63E2-0FD7-E7CE30E0CE64}" dt="2025-06-29T02:24:41.233" v="32" actId="20577"/>
        <pc:sldMkLst>
          <pc:docMk/>
          <pc:sldMk cId="4015015632" sldId="289"/>
        </pc:sldMkLst>
        <pc:spChg chg="mod">
          <ac:chgData name="Ingrid Marina Solís" userId="S::i.solisg@udd.cl::53284c4f-a148-4df7-8ebb-f6aa73939ae5" providerId="AD" clId="Web-{E1556E1F-A0F7-63E2-0FD7-E7CE30E0CE64}" dt="2025-06-29T02:24:37.093" v="31" actId="20577"/>
          <ac:spMkLst>
            <pc:docMk/>
            <pc:sldMk cId="4015015632" sldId="289"/>
            <ac:spMk id="9" creationId="{365A0B43-7C47-37B6-7A54-D6C8132F2100}"/>
          </ac:spMkLst>
        </pc:spChg>
        <pc:spChg chg="mod">
          <ac:chgData name="Ingrid Marina Solís" userId="S::i.solisg@udd.cl::53284c4f-a148-4df7-8ebb-f6aa73939ae5" providerId="AD" clId="Web-{E1556E1F-A0F7-63E2-0FD7-E7CE30E0CE64}" dt="2025-06-29T02:24:41.233" v="32" actId="20577"/>
          <ac:spMkLst>
            <pc:docMk/>
            <pc:sldMk cId="4015015632" sldId="289"/>
            <ac:spMk id="16" creationId="{C8C3296B-8C06-8D86-C74E-2AFE0F914D40}"/>
          </ac:spMkLst>
        </pc:spChg>
      </pc:sldChg>
      <pc:sldChg chg="modSp">
        <pc:chgData name="Ingrid Marina Solís" userId="S::i.solisg@udd.cl::53284c4f-a148-4df7-8ebb-f6aa73939ae5" providerId="AD" clId="Web-{E1556E1F-A0F7-63E2-0FD7-E7CE30E0CE64}" dt="2025-06-29T02:24:46.749" v="33" actId="20577"/>
        <pc:sldMkLst>
          <pc:docMk/>
          <pc:sldMk cId="1200299542" sldId="290"/>
        </pc:sldMkLst>
        <pc:spChg chg="mod">
          <ac:chgData name="Ingrid Marina Solís" userId="S::i.solisg@udd.cl::53284c4f-a148-4df7-8ebb-f6aa73939ae5" providerId="AD" clId="Web-{E1556E1F-A0F7-63E2-0FD7-E7CE30E0CE64}" dt="2025-06-29T02:24:46.749" v="33" actId="20577"/>
          <ac:spMkLst>
            <pc:docMk/>
            <pc:sldMk cId="1200299542" sldId="290"/>
            <ac:spMk id="7" creationId="{0699BBB3-B6B7-D251-39DB-7FDF936725D4}"/>
          </ac:spMkLst>
        </pc:spChg>
      </pc:sldChg>
      <pc:sldChg chg="delSp modSp">
        <pc:chgData name="Ingrid Marina Solís" userId="S::i.solisg@udd.cl::53284c4f-a148-4df7-8ebb-f6aa73939ae5" providerId="AD" clId="Web-{E1556E1F-A0F7-63E2-0FD7-E7CE30E0CE64}" dt="2025-06-29T02:24:51.843" v="34" actId="20577"/>
        <pc:sldMkLst>
          <pc:docMk/>
          <pc:sldMk cId="159655915" sldId="291"/>
        </pc:sldMkLst>
        <pc:spChg chg="del">
          <ac:chgData name="Ingrid Marina Solís" userId="S::i.solisg@udd.cl::53284c4f-a148-4df7-8ebb-f6aa73939ae5" providerId="AD" clId="Web-{E1556E1F-A0F7-63E2-0FD7-E7CE30E0CE64}" dt="2025-06-29T02:22:48.699" v="7"/>
          <ac:spMkLst>
            <pc:docMk/>
            <pc:sldMk cId="159655915" sldId="291"/>
            <ac:spMk id="2" creationId="{00000000-0000-0000-0000-000000000000}"/>
          </ac:spMkLst>
        </pc:spChg>
        <pc:spChg chg="del">
          <ac:chgData name="Ingrid Marina Solís" userId="S::i.solisg@udd.cl::53284c4f-a148-4df7-8ebb-f6aa73939ae5" providerId="AD" clId="Web-{E1556E1F-A0F7-63E2-0FD7-E7CE30E0CE64}" dt="2025-06-29T02:22:46.699" v="6"/>
          <ac:spMkLst>
            <pc:docMk/>
            <pc:sldMk cId="159655915" sldId="291"/>
            <ac:spMk id="3" creationId="{00000000-0000-0000-0000-000000000000}"/>
          </ac:spMkLst>
        </pc:spChg>
        <pc:spChg chg="del mod">
          <ac:chgData name="Ingrid Marina Solís" userId="S::i.solisg@udd.cl::53284c4f-a148-4df7-8ebb-f6aa73939ae5" providerId="AD" clId="Web-{E1556E1F-A0F7-63E2-0FD7-E7CE30E0CE64}" dt="2025-06-29T02:22:53.964" v="9"/>
          <ac:spMkLst>
            <pc:docMk/>
            <pc:sldMk cId="159655915" sldId="291"/>
            <ac:spMk id="5" creationId="{00000000-0000-0000-0000-000000000000}"/>
          </ac:spMkLst>
        </pc:spChg>
        <pc:spChg chg="mod">
          <ac:chgData name="Ingrid Marina Solís" userId="S::i.solisg@udd.cl::53284c4f-a148-4df7-8ebb-f6aa73939ae5" providerId="AD" clId="Web-{E1556E1F-A0F7-63E2-0FD7-E7CE30E0CE64}" dt="2025-06-29T02:24:51.843" v="34" actId="20577"/>
          <ac:spMkLst>
            <pc:docMk/>
            <pc:sldMk cId="159655915" sldId="291"/>
            <ac:spMk id="10" creationId="{0237800A-3101-B5AF-F78E-AED2C6E9EB2F}"/>
          </ac:spMkLst>
        </pc:spChg>
      </pc:sldChg>
      <pc:sldChg chg="modSp">
        <pc:chgData name="Ingrid Marina Solís" userId="S::i.solisg@udd.cl::53284c4f-a148-4df7-8ebb-f6aa73939ae5" providerId="AD" clId="Web-{E1556E1F-A0F7-63E2-0FD7-E7CE30E0CE64}" dt="2025-06-29T02:24:57.453" v="35" actId="20577"/>
        <pc:sldMkLst>
          <pc:docMk/>
          <pc:sldMk cId="2107781308" sldId="292"/>
        </pc:sldMkLst>
        <pc:spChg chg="mod">
          <ac:chgData name="Ingrid Marina Solís" userId="S::i.solisg@udd.cl::53284c4f-a148-4df7-8ebb-f6aa73939ae5" providerId="AD" clId="Web-{E1556E1F-A0F7-63E2-0FD7-E7CE30E0CE64}" dt="2025-06-29T02:24:57.453" v="35" actId="20577"/>
          <ac:spMkLst>
            <pc:docMk/>
            <pc:sldMk cId="2107781308" sldId="292"/>
            <ac:spMk id="8" creationId="{4F2CA28E-C071-6AA5-BBF0-9F234F878CA1}"/>
          </ac:spMkLst>
        </pc:spChg>
      </pc:sldChg>
      <pc:sldChg chg="modSp">
        <pc:chgData name="Ingrid Marina Solís" userId="S::i.solisg@udd.cl::53284c4f-a148-4df7-8ebb-f6aa73939ae5" providerId="AD" clId="Web-{E1556E1F-A0F7-63E2-0FD7-E7CE30E0CE64}" dt="2025-06-29T02:25:07.797" v="36" actId="20577"/>
        <pc:sldMkLst>
          <pc:docMk/>
          <pc:sldMk cId="2148188199" sldId="293"/>
        </pc:sldMkLst>
        <pc:spChg chg="mod">
          <ac:chgData name="Ingrid Marina Solís" userId="S::i.solisg@udd.cl::53284c4f-a148-4df7-8ebb-f6aa73939ae5" providerId="AD" clId="Web-{E1556E1F-A0F7-63E2-0FD7-E7CE30E0CE64}" dt="2025-06-29T02:25:07.797" v="36" actId="20577"/>
          <ac:spMkLst>
            <pc:docMk/>
            <pc:sldMk cId="2148188199" sldId="293"/>
            <ac:spMk id="8" creationId="{85FCECAC-6A34-ECB3-7B86-0C92D0343662}"/>
          </ac:spMkLst>
        </pc:spChg>
      </pc:sldChg>
      <pc:sldChg chg="modSp">
        <pc:chgData name="Ingrid Marina Solís" userId="S::i.solisg@udd.cl::53284c4f-a148-4df7-8ebb-f6aa73939ae5" providerId="AD" clId="Web-{E1556E1F-A0F7-63E2-0FD7-E7CE30E0CE64}" dt="2025-06-29T02:25:13.953" v="37" actId="20577"/>
        <pc:sldMkLst>
          <pc:docMk/>
          <pc:sldMk cId="3386285239" sldId="294"/>
        </pc:sldMkLst>
        <pc:spChg chg="mod">
          <ac:chgData name="Ingrid Marina Solís" userId="S::i.solisg@udd.cl::53284c4f-a148-4df7-8ebb-f6aa73939ae5" providerId="AD" clId="Web-{E1556E1F-A0F7-63E2-0FD7-E7CE30E0CE64}" dt="2025-06-29T02:25:13.953" v="37" actId="20577"/>
          <ac:spMkLst>
            <pc:docMk/>
            <pc:sldMk cId="3386285239" sldId="294"/>
            <ac:spMk id="8" creationId="{7A55E32C-0E41-30B2-5EED-8378EF0999B7}"/>
          </ac:spMkLst>
        </pc:spChg>
      </pc:sldChg>
      <pc:sldChg chg="modSp">
        <pc:chgData name="Ingrid Marina Solís" userId="S::i.solisg@udd.cl::53284c4f-a148-4df7-8ebb-f6aa73939ae5" providerId="AD" clId="Web-{E1556E1F-A0F7-63E2-0FD7-E7CE30E0CE64}" dt="2025-06-29T02:25:19.969" v="38" actId="20577"/>
        <pc:sldMkLst>
          <pc:docMk/>
          <pc:sldMk cId="787755862" sldId="295"/>
        </pc:sldMkLst>
        <pc:spChg chg="mod">
          <ac:chgData name="Ingrid Marina Solís" userId="S::i.solisg@udd.cl::53284c4f-a148-4df7-8ebb-f6aa73939ae5" providerId="AD" clId="Web-{E1556E1F-A0F7-63E2-0FD7-E7CE30E0CE64}" dt="2025-06-29T02:25:19.969" v="38" actId="20577"/>
          <ac:spMkLst>
            <pc:docMk/>
            <pc:sldMk cId="787755862" sldId="295"/>
            <ac:spMk id="8" creationId="{312AF35C-0137-F245-4E25-B9876D6A811E}"/>
          </ac:spMkLst>
        </pc:spChg>
      </pc:sldChg>
      <pc:sldChg chg="modSp">
        <pc:chgData name="Ingrid Marina Solís" userId="S::i.solisg@udd.cl::53284c4f-a148-4df7-8ebb-f6aa73939ae5" providerId="AD" clId="Web-{E1556E1F-A0F7-63E2-0FD7-E7CE30E0CE64}" dt="2025-06-29T02:25:26.485" v="39" actId="20577"/>
        <pc:sldMkLst>
          <pc:docMk/>
          <pc:sldMk cId="2932109417" sldId="296"/>
        </pc:sldMkLst>
        <pc:spChg chg="mod">
          <ac:chgData name="Ingrid Marina Solís" userId="S::i.solisg@udd.cl::53284c4f-a148-4df7-8ebb-f6aa73939ae5" providerId="AD" clId="Web-{E1556E1F-A0F7-63E2-0FD7-E7CE30E0CE64}" dt="2025-06-29T02:25:26.485" v="39" actId="20577"/>
          <ac:spMkLst>
            <pc:docMk/>
            <pc:sldMk cId="2932109417" sldId="296"/>
            <ac:spMk id="8" creationId="{3EFB1ACC-EB10-DB1C-F4C2-67FAF1CFE5C8}"/>
          </ac:spMkLst>
        </pc:spChg>
      </pc:sldChg>
      <pc:sldChg chg="modSp">
        <pc:chgData name="Ingrid Marina Solís" userId="S::i.solisg@udd.cl::53284c4f-a148-4df7-8ebb-f6aa73939ae5" providerId="AD" clId="Web-{E1556E1F-A0F7-63E2-0FD7-E7CE30E0CE64}" dt="2025-06-29T02:25:30.813" v="40" actId="20577"/>
        <pc:sldMkLst>
          <pc:docMk/>
          <pc:sldMk cId="320037042" sldId="297"/>
        </pc:sldMkLst>
        <pc:spChg chg="mod">
          <ac:chgData name="Ingrid Marina Solís" userId="S::i.solisg@udd.cl::53284c4f-a148-4df7-8ebb-f6aa73939ae5" providerId="AD" clId="Web-{E1556E1F-A0F7-63E2-0FD7-E7CE30E0CE64}" dt="2025-06-29T02:25:30.813" v="40" actId="20577"/>
          <ac:spMkLst>
            <pc:docMk/>
            <pc:sldMk cId="320037042" sldId="297"/>
            <ac:spMk id="10" creationId="{2D8F2FC4-AAA3-2954-C1D8-CE53F58720D8}"/>
          </ac:spMkLst>
        </pc:spChg>
      </pc:sldChg>
      <pc:sldChg chg="modSp">
        <pc:chgData name="Ingrid Marina Solís" userId="S::i.solisg@udd.cl::53284c4f-a148-4df7-8ebb-f6aa73939ae5" providerId="AD" clId="Web-{E1556E1F-A0F7-63E2-0FD7-E7CE30E0CE64}" dt="2025-06-29T02:25:36.766" v="41" actId="20577"/>
        <pc:sldMkLst>
          <pc:docMk/>
          <pc:sldMk cId="689770180" sldId="298"/>
        </pc:sldMkLst>
        <pc:spChg chg="mod">
          <ac:chgData name="Ingrid Marina Solís" userId="S::i.solisg@udd.cl::53284c4f-a148-4df7-8ebb-f6aa73939ae5" providerId="AD" clId="Web-{E1556E1F-A0F7-63E2-0FD7-E7CE30E0CE64}" dt="2025-06-29T02:25:36.766" v="41" actId="20577"/>
          <ac:spMkLst>
            <pc:docMk/>
            <pc:sldMk cId="689770180" sldId="298"/>
            <ac:spMk id="10" creationId="{AC68AFA5-BB41-0812-3B4F-1216391D5BDD}"/>
          </ac:spMkLst>
        </pc:spChg>
      </pc:sldChg>
      <pc:sldChg chg="modSp">
        <pc:chgData name="Ingrid Marina Solís" userId="S::i.solisg@udd.cl::53284c4f-a148-4df7-8ebb-f6aa73939ae5" providerId="AD" clId="Web-{E1556E1F-A0F7-63E2-0FD7-E7CE30E0CE64}" dt="2025-06-29T02:25:41.751" v="42" actId="20577"/>
        <pc:sldMkLst>
          <pc:docMk/>
          <pc:sldMk cId="1160029900" sldId="299"/>
        </pc:sldMkLst>
        <pc:spChg chg="mod">
          <ac:chgData name="Ingrid Marina Solís" userId="S::i.solisg@udd.cl::53284c4f-a148-4df7-8ebb-f6aa73939ae5" providerId="AD" clId="Web-{E1556E1F-A0F7-63E2-0FD7-E7CE30E0CE64}" dt="2025-06-29T02:25:41.751" v="42" actId="20577"/>
          <ac:spMkLst>
            <pc:docMk/>
            <pc:sldMk cId="1160029900" sldId="299"/>
            <ac:spMk id="11" creationId="{60E6B32F-77CD-3FA4-C700-FB074E8497FA}"/>
          </ac:spMkLst>
        </pc:spChg>
      </pc:sldChg>
      <pc:sldChg chg="modSp">
        <pc:chgData name="Ingrid Marina Solís" userId="S::i.solisg@udd.cl::53284c4f-a148-4df7-8ebb-f6aa73939ae5" providerId="AD" clId="Web-{E1556E1F-A0F7-63E2-0FD7-E7CE30E0CE64}" dt="2025-06-29T02:25:46.970" v="43" actId="20577"/>
        <pc:sldMkLst>
          <pc:docMk/>
          <pc:sldMk cId="2395056148" sldId="300"/>
        </pc:sldMkLst>
        <pc:spChg chg="mod">
          <ac:chgData name="Ingrid Marina Solís" userId="S::i.solisg@udd.cl::53284c4f-a148-4df7-8ebb-f6aa73939ae5" providerId="AD" clId="Web-{E1556E1F-A0F7-63E2-0FD7-E7CE30E0CE64}" dt="2025-06-29T02:25:46.970" v="43" actId="20577"/>
          <ac:spMkLst>
            <pc:docMk/>
            <pc:sldMk cId="2395056148" sldId="300"/>
            <ac:spMk id="18" creationId="{57163F03-E765-AADF-4BFB-4A41A086F9CF}"/>
          </ac:spMkLst>
        </pc:spChg>
      </pc:sldChg>
      <pc:sldChg chg="modSp">
        <pc:chgData name="Ingrid Marina Solís" userId="S::i.solisg@udd.cl::53284c4f-a148-4df7-8ebb-f6aa73939ae5" providerId="AD" clId="Web-{E1556E1F-A0F7-63E2-0FD7-E7CE30E0CE64}" dt="2025-06-29T02:25:51.282" v="44" actId="20577"/>
        <pc:sldMkLst>
          <pc:docMk/>
          <pc:sldMk cId="1612034497" sldId="301"/>
        </pc:sldMkLst>
        <pc:spChg chg="mod">
          <ac:chgData name="Ingrid Marina Solís" userId="S::i.solisg@udd.cl::53284c4f-a148-4df7-8ebb-f6aa73939ae5" providerId="AD" clId="Web-{E1556E1F-A0F7-63E2-0FD7-E7CE30E0CE64}" dt="2025-06-29T02:25:51.282" v="44" actId="20577"/>
          <ac:spMkLst>
            <pc:docMk/>
            <pc:sldMk cId="1612034497" sldId="301"/>
            <ac:spMk id="11" creationId="{08108624-3653-7C35-710E-091C3F7ED10C}"/>
          </ac:spMkLst>
        </pc:spChg>
      </pc:sldChg>
      <pc:sldChg chg="modSp">
        <pc:chgData name="Ingrid Marina Solís" userId="S::i.solisg@udd.cl::53284c4f-a148-4df7-8ebb-f6aa73939ae5" providerId="AD" clId="Web-{E1556E1F-A0F7-63E2-0FD7-E7CE30E0CE64}" dt="2025-06-29T02:25:55.142" v="45" actId="20577"/>
        <pc:sldMkLst>
          <pc:docMk/>
          <pc:sldMk cId="3264175446" sldId="302"/>
        </pc:sldMkLst>
        <pc:spChg chg="mod">
          <ac:chgData name="Ingrid Marina Solís" userId="S::i.solisg@udd.cl::53284c4f-a148-4df7-8ebb-f6aa73939ae5" providerId="AD" clId="Web-{E1556E1F-A0F7-63E2-0FD7-E7CE30E0CE64}" dt="2025-06-29T02:25:55.142" v="45" actId="20577"/>
          <ac:spMkLst>
            <pc:docMk/>
            <pc:sldMk cId="3264175446" sldId="302"/>
            <ac:spMk id="20" creationId="{6B6300B0-8460-890E-6FC2-D9F9D1D9D806}"/>
          </ac:spMkLst>
        </pc:spChg>
      </pc:sldChg>
      <pc:sldChg chg="modSp">
        <pc:chgData name="Ingrid Marina Solís" userId="S::i.solisg@udd.cl::53284c4f-a148-4df7-8ebb-f6aa73939ae5" providerId="AD" clId="Web-{E1556E1F-A0F7-63E2-0FD7-E7CE30E0CE64}" dt="2025-06-29T02:24:06.357" v="23" actId="20577"/>
        <pc:sldMkLst>
          <pc:docMk/>
          <pc:sldMk cId="4183170094" sldId="303"/>
        </pc:sldMkLst>
        <pc:spChg chg="mod">
          <ac:chgData name="Ingrid Marina Solís" userId="S::i.solisg@udd.cl::53284c4f-a148-4df7-8ebb-f6aa73939ae5" providerId="AD" clId="Web-{E1556E1F-A0F7-63E2-0FD7-E7CE30E0CE64}" dt="2025-06-29T02:24:06.357" v="23" actId="20577"/>
          <ac:spMkLst>
            <pc:docMk/>
            <pc:sldMk cId="4183170094" sldId="303"/>
            <ac:spMk id="9" creationId="{8BA72129-3C3F-882F-1C30-20E70F087BA4}"/>
          </ac:spMkLst>
        </pc:spChg>
      </pc:sldChg>
      <pc:sldChg chg="modSp">
        <pc:chgData name="Ingrid Marina Solís" userId="S::i.solisg@udd.cl::53284c4f-a148-4df7-8ebb-f6aa73939ae5" providerId="AD" clId="Web-{E1556E1F-A0F7-63E2-0FD7-E7CE30E0CE64}" dt="2025-06-29T02:24:10.389" v="25" actId="20577"/>
        <pc:sldMkLst>
          <pc:docMk/>
          <pc:sldMk cId="1811193056" sldId="304"/>
        </pc:sldMkLst>
        <pc:spChg chg="mod">
          <ac:chgData name="Ingrid Marina Solís" userId="S::i.solisg@udd.cl::53284c4f-a148-4df7-8ebb-f6aa73939ae5" providerId="AD" clId="Web-{E1556E1F-A0F7-63E2-0FD7-E7CE30E0CE64}" dt="2025-06-29T02:24:10.389" v="25" actId="20577"/>
          <ac:spMkLst>
            <pc:docMk/>
            <pc:sldMk cId="1811193056" sldId="304"/>
            <ac:spMk id="9" creationId="{688B7368-F3DE-CC16-B166-B6EA34A9F1D9}"/>
          </ac:spMkLst>
        </pc:spChg>
      </pc:sldChg>
      <pc:sldChg chg="modSp">
        <pc:chgData name="Ingrid Marina Solís" userId="S::i.solisg@udd.cl::53284c4f-a148-4df7-8ebb-f6aa73939ae5" providerId="AD" clId="Web-{E1556E1F-A0F7-63E2-0FD7-E7CE30E0CE64}" dt="2025-06-29T02:24:16.201" v="27" actId="20577"/>
        <pc:sldMkLst>
          <pc:docMk/>
          <pc:sldMk cId="3314186608" sldId="305"/>
        </pc:sldMkLst>
        <pc:spChg chg="mod">
          <ac:chgData name="Ingrid Marina Solís" userId="S::i.solisg@udd.cl::53284c4f-a148-4df7-8ebb-f6aa73939ae5" providerId="AD" clId="Web-{E1556E1F-A0F7-63E2-0FD7-E7CE30E0CE64}" dt="2025-06-29T02:24:16.201" v="27" actId="20577"/>
          <ac:spMkLst>
            <pc:docMk/>
            <pc:sldMk cId="3314186608" sldId="305"/>
            <ac:spMk id="14" creationId="{51CC0A91-3635-A7D5-DB16-8CC6612B8013}"/>
          </ac:spMkLst>
        </pc:spChg>
      </pc:sldChg>
      <pc:sldChg chg="del">
        <pc:chgData name="Ingrid Marina Solís" userId="S::i.solisg@udd.cl::53284c4f-a148-4df7-8ebb-f6aa73939ae5" providerId="AD" clId="Web-{E1556E1F-A0F7-63E2-0FD7-E7CE30E0CE64}" dt="2025-06-29T02:26:03.814" v="46"/>
        <pc:sldMkLst>
          <pc:docMk/>
          <pc:sldMk cId="2499498249" sldId="307"/>
        </pc:sldMkLst>
      </pc:sldChg>
      <pc:sldChg chg="modSp add">
        <pc:chgData name="Ingrid Marina Solís" userId="S::i.solisg@udd.cl::53284c4f-a148-4df7-8ebb-f6aa73939ae5" providerId="AD" clId="Web-{E1556E1F-A0F7-63E2-0FD7-E7CE30E0CE64}" dt="2025-06-29T02:20:07.736" v="4" actId="20577"/>
        <pc:sldMkLst>
          <pc:docMk/>
          <pc:sldMk cId="4188425724" sldId="308"/>
        </pc:sldMkLst>
        <pc:spChg chg="mod">
          <ac:chgData name="Ingrid Marina Solís" userId="S::i.solisg@udd.cl::53284c4f-a148-4df7-8ebb-f6aa73939ae5" providerId="AD" clId="Web-{E1556E1F-A0F7-63E2-0FD7-E7CE30E0CE64}" dt="2025-06-29T02:20:07.736" v="4" actId="20577"/>
          <ac:spMkLst>
            <pc:docMk/>
            <pc:sldMk cId="4188425724" sldId="308"/>
            <ac:spMk id="3" creationId="{00000000-0000-0000-0000-000000000000}"/>
          </ac:spMkLst>
        </pc:spChg>
        <pc:spChg chg="mod">
          <ac:chgData name="Ingrid Marina Solís" userId="S::i.solisg@udd.cl::53284c4f-a148-4df7-8ebb-f6aa73939ae5" providerId="AD" clId="Web-{E1556E1F-A0F7-63E2-0FD7-E7CE30E0CE64}" dt="2025-06-29T02:20:05.845" v="3" actId="20577"/>
          <ac:spMkLst>
            <pc:docMk/>
            <pc:sldMk cId="4188425724" sldId="308"/>
            <ac:spMk id="7" creationId="{00000000-0000-0000-0000-000000000000}"/>
          </ac:spMkLst>
        </pc:spChg>
      </pc:sldChg>
    </pc:docChg>
  </pc:docChgLst>
  <pc:docChgLst>
    <pc:chgData name="Ingrid Marina Solís" userId="S::i.solisg@udd.cl::53284c4f-a148-4df7-8ebb-f6aa73939ae5" providerId="AD" clId="Web-{20CE44C8-4861-E606-07EC-C4625537BC74}"/>
    <pc:docChg chg="addSld delSld modSld">
      <pc:chgData name="Ingrid Marina Solís" userId="S::i.solisg@udd.cl::53284c4f-a148-4df7-8ebb-f6aa73939ae5" providerId="AD" clId="Web-{20CE44C8-4861-E606-07EC-C4625537BC74}" dt="2025-06-16T19:24:21.026" v="643" actId="20577"/>
      <pc:docMkLst>
        <pc:docMk/>
      </pc:docMkLst>
      <pc:sldChg chg="del">
        <pc:chgData name="Ingrid Marina Solís" userId="S::i.solisg@udd.cl::53284c4f-a148-4df7-8ebb-f6aa73939ae5" providerId="AD" clId="Web-{20CE44C8-4861-E606-07EC-C4625537BC74}" dt="2025-06-16T19:21:25.582" v="612"/>
        <pc:sldMkLst>
          <pc:docMk/>
          <pc:sldMk cId="0" sldId="257"/>
        </pc:sldMkLst>
      </pc:sldChg>
      <pc:sldChg chg="del">
        <pc:chgData name="Ingrid Marina Solís" userId="S::i.solisg@udd.cl::53284c4f-a148-4df7-8ebb-f6aa73939ae5" providerId="AD" clId="Web-{20CE44C8-4861-E606-07EC-C4625537BC74}" dt="2025-06-16T19:21:26.973" v="613"/>
        <pc:sldMkLst>
          <pc:docMk/>
          <pc:sldMk cId="0" sldId="258"/>
        </pc:sldMkLst>
      </pc:sldChg>
      <pc:sldChg chg="del">
        <pc:chgData name="Ingrid Marina Solís" userId="S::i.solisg@udd.cl::53284c4f-a148-4df7-8ebb-f6aa73939ae5" providerId="AD" clId="Web-{20CE44C8-4861-E606-07EC-C4625537BC74}" dt="2025-06-16T19:21:52.677" v="627"/>
        <pc:sldMkLst>
          <pc:docMk/>
          <pc:sldMk cId="0" sldId="259"/>
        </pc:sldMkLst>
      </pc:sldChg>
      <pc:sldChg chg="del">
        <pc:chgData name="Ingrid Marina Solís" userId="S::i.solisg@udd.cl::53284c4f-a148-4df7-8ebb-f6aa73939ae5" providerId="AD" clId="Web-{20CE44C8-4861-E606-07EC-C4625537BC74}" dt="2025-06-16T19:21:52.505" v="626"/>
        <pc:sldMkLst>
          <pc:docMk/>
          <pc:sldMk cId="0" sldId="260"/>
        </pc:sldMkLst>
      </pc:sldChg>
      <pc:sldChg chg="del">
        <pc:chgData name="Ingrid Marina Solís" userId="S::i.solisg@udd.cl::53284c4f-a148-4df7-8ebb-f6aa73939ae5" providerId="AD" clId="Web-{20CE44C8-4861-E606-07EC-C4625537BC74}" dt="2025-06-16T19:21:52.505" v="625"/>
        <pc:sldMkLst>
          <pc:docMk/>
          <pc:sldMk cId="0" sldId="261"/>
        </pc:sldMkLst>
      </pc:sldChg>
      <pc:sldChg chg="del">
        <pc:chgData name="Ingrid Marina Solís" userId="S::i.solisg@udd.cl::53284c4f-a148-4df7-8ebb-f6aa73939ae5" providerId="AD" clId="Web-{20CE44C8-4861-E606-07EC-C4625537BC74}" dt="2025-06-16T19:21:52.505" v="624"/>
        <pc:sldMkLst>
          <pc:docMk/>
          <pc:sldMk cId="0" sldId="262"/>
        </pc:sldMkLst>
      </pc:sldChg>
      <pc:sldChg chg="del">
        <pc:chgData name="Ingrid Marina Solís" userId="S::i.solisg@udd.cl::53284c4f-a148-4df7-8ebb-f6aa73939ae5" providerId="AD" clId="Web-{20CE44C8-4861-E606-07EC-C4625537BC74}" dt="2025-06-16T19:21:52.489" v="622"/>
        <pc:sldMkLst>
          <pc:docMk/>
          <pc:sldMk cId="0" sldId="263"/>
        </pc:sldMkLst>
      </pc:sldChg>
      <pc:sldChg chg="del">
        <pc:chgData name="Ingrid Marina Solís" userId="S::i.solisg@udd.cl::53284c4f-a148-4df7-8ebb-f6aa73939ae5" providerId="AD" clId="Web-{20CE44C8-4861-E606-07EC-C4625537BC74}" dt="2025-06-16T19:21:52.505" v="623"/>
        <pc:sldMkLst>
          <pc:docMk/>
          <pc:sldMk cId="0" sldId="264"/>
        </pc:sldMkLst>
      </pc:sldChg>
      <pc:sldChg chg="del">
        <pc:chgData name="Ingrid Marina Solís" userId="S::i.solisg@udd.cl::53284c4f-a148-4df7-8ebb-f6aa73939ae5" providerId="AD" clId="Web-{20CE44C8-4861-E606-07EC-C4625537BC74}" dt="2025-06-16T19:21:52.271" v="621"/>
        <pc:sldMkLst>
          <pc:docMk/>
          <pc:sldMk cId="0" sldId="265"/>
        </pc:sldMkLst>
      </pc:sldChg>
      <pc:sldChg chg="del">
        <pc:chgData name="Ingrid Marina Solís" userId="S::i.solisg@udd.cl::53284c4f-a148-4df7-8ebb-f6aa73939ae5" providerId="AD" clId="Web-{20CE44C8-4861-E606-07EC-C4625537BC74}" dt="2025-06-16T19:21:52.271" v="620"/>
        <pc:sldMkLst>
          <pc:docMk/>
          <pc:sldMk cId="0" sldId="266"/>
        </pc:sldMkLst>
      </pc:sldChg>
      <pc:sldChg chg="del">
        <pc:chgData name="Ingrid Marina Solís" userId="S::i.solisg@udd.cl::53284c4f-a148-4df7-8ebb-f6aa73939ae5" providerId="AD" clId="Web-{20CE44C8-4861-E606-07EC-C4625537BC74}" dt="2025-06-16T19:21:52.083" v="619"/>
        <pc:sldMkLst>
          <pc:docMk/>
          <pc:sldMk cId="0" sldId="267"/>
        </pc:sldMkLst>
      </pc:sldChg>
      <pc:sldChg chg="del">
        <pc:chgData name="Ingrid Marina Solís" userId="S::i.solisg@udd.cl::53284c4f-a148-4df7-8ebb-f6aa73939ae5" providerId="AD" clId="Web-{20CE44C8-4861-E606-07EC-C4625537BC74}" dt="2025-06-16T19:21:51.911" v="618"/>
        <pc:sldMkLst>
          <pc:docMk/>
          <pc:sldMk cId="0" sldId="268"/>
        </pc:sldMkLst>
      </pc:sldChg>
      <pc:sldChg chg="del">
        <pc:chgData name="Ingrid Marina Solís" userId="S::i.solisg@udd.cl::53284c4f-a148-4df7-8ebb-f6aa73939ae5" providerId="AD" clId="Web-{20CE44C8-4861-E606-07EC-C4625537BC74}" dt="2025-06-16T19:21:51.911" v="617"/>
        <pc:sldMkLst>
          <pc:docMk/>
          <pc:sldMk cId="0" sldId="269"/>
        </pc:sldMkLst>
      </pc:sldChg>
      <pc:sldChg chg="del">
        <pc:chgData name="Ingrid Marina Solís" userId="S::i.solisg@udd.cl::53284c4f-a148-4df7-8ebb-f6aa73939ae5" providerId="AD" clId="Web-{20CE44C8-4861-E606-07EC-C4625537BC74}" dt="2025-06-16T19:21:51.911" v="616"/>
        <pc:sldMkLst>
          <pc:docMk/>
          <pc:sldMk cId="0" sldId="270"/>
        </pc:sldMkLst>
      </pc:sldChg>
      <pc:sldChg chg="del">
        <pc:chgData name="Ingrid Marina Solís" userId="S::i.solisg@udd.cl::53284c4f-a148-4df7-8ebb-f6aa73939ae5" providerId="AD" clId="Web-{20CE44C8-4861-E606-07EC-C4625537BC74}" dt="2025-06-16T19:21:51.896" v="615"/>
        <pc:sldMkLst>
          <pc:docMk/>
          <pc:sldMk cId="1701202891" sldId="272"/>
        </pc:sldMkLst>
      </pc:sldChg>
      <pc:sldChg chg="del">
        <pc:chgData name="Ingrid Marina Solís" userId="S::i.solisg@udd.cl::53284c4f-a148-4df7-8ebb-f6aa73939ae5" providerId="AD" clId="Web-{20CE44C8-4861-E606-07EC-C4625537BC74}" dt="2025-06-16T19:21:53.708" v="628"/>
        <pc:sldMkLst>
          <pc:docMk/>
          <pc:sldMk cId="320745560" sldId="273"/>
        </pc:sldMkLst>
      </pc:sldChg>
      <pc:sldChg chg="delSp modSp">
        <pc:chgData name="Ingrid Marina Solís" userId="S::i.solisg@udd.cl::53284c4f-a148-4df7-8ebb-f6aa73939ae5" providerId="AD" clId="Web-{20CE44C8-4861-E606-07EC-C4625537BC74}" dt="2025-06-16T18:39:46.375" v="90"/>
        <pc:sldMkLst>
          <pc:docMk/>
          <pc:sldMk cId="202952193" sldId="275"/>
        </pc:sldMkLst>
        <pc:spChg chg="mod">
          <ac:chgData name="Ingrid Marina Solís" userId="S::i.solisg@udd.cl::53284c4f-a148-4df7-8ebb-f6aa73939ae5" providerId="AD" clId="Web-{20CE44C8-4861-E606-07EC-C4625537BC74}" dt="2025-06-16T18:39:35.969" v="87" actId="20577"/>
          <ac:spMkLst>
            <pc:docMk/>
            <pc:sldMk cId="202952193" sldId="275"/>
            <ac:spMk id="5" creationId="{00000000-0000-0000-0000-000000000000}"/>
          </ac:spMkLst>
        </pc:spChg>
        <pc:spChg chg="mod">
          <ac:chgData name="Ingrid Marina Solís" userId="S::i.solisg@udd.cl::53284c4f-a148-4df7-8ebb-f6aa73939ae5" providerId="AD" clId="Web-{20CE44C8-4861-E606-07EC-C4625537BC74}" dt="2025-06-16T18:38:35.529" v="78" actId="20577"/>
          <ac:spMkLst>
            <pc:docMk/>
            <pc:sldMk cId="202952193" sldId="275"/>
            <ac:spMk id="8" creationId="{0578BFBC-005D-3D22-F555-64A87EC25BDB}"/>
          </ac:spMkLst>
        </pc:spChg>
        <pc:spChg chg="mod">
          <ac:chgData name="Ingrid Marina Solís" userId="S::i.solisg@udd.cl::53284c4f-a148-4df7-8ebb-f6aa73939ae5" providerId="AD" clId="Web-{20CE44C8-4861-E606-07EC-C4625537BC74}" dt="2025-06-16T18:39:12.062" v="80" actId="20577"/>
          <ac:spMkLst>
            <pc:docMk/>
            <pc:sldMk cId="202952193" sldId="275"/>
            <ac:spMk id="15" creationId="{52605D63-31B4-4D93-6008-92603758DF24}"/>
          </ac:spMkLst>
        </pc:spChg>
      </pc:sldChg>
      <pc:sldChg chg="addSp delSp modSp">
        <pc:chgData name="Ingrid Marina Solís" userId="S::i.solisg@udd.cl::53284c4f-a148-4df7-8ebb-f6aa73939ae5" providerId="AD" clId="Web-{20CE44C8-4861-E606-07EC-C4625537BC74}" dt="2025-06-16T18:40:18.689" v="98" actId="1076"/>
        <pc:sldMkLst>
          <pc:docMk/>
          <pc:sldMk cId="823467705" sldId="276"/>
        </pc:sldMkLst>
        <pc:spChg chg="mod">
          <ac:chgData name="Ingrid Marina Solís" userId="S::i.solisg@udd.cl::53284c4f-a148-4df7-8ebb-f6aa73939ae5" providerId="AD" clId="Web-{20CE44C8-4861-E606-07EC-C4625537BC74}" dt="2025-06-16T18:40:17.517" v="97" actId="1076"/>
          <ac:spMkLst>
            <pc:docMk/>
            <pc:sldMk cId="823467705" sldId="276"/>
            <ac:spMk id="4" creationId="{00000000-0000-0000-0000-000000000000}"/>
          </ac:spMkLst>
        </pc:spChg>
        <pc:spChg chg="mod">
          <ac:chgData name="Ingrid Marina Solís" userId="S::i.solisg@udd.cl::53284c4f-a148-4df7-8ebb-f6aa73939ae5" providerId="AD" clId="Web-{20CE44C8-4861-E606-07EC-C4625537BC74}" dt="2025-06-16T18:40:18.689" v="98" actId="1076"/>
          <ac:spMkLst>
            <pc:docMk/>
            <pc:sldMk cId="823467705" sldId="276"/>
            <ac:spMk id="5" creationId="{00000000-0000-0000-0000-000000000000}"/>
          </ac:spMkLst>
        </pc:spChg>
        <pc:spChg chg="add mod">
          <ac:chgData name="Ingrid Marina Solís" userId="S::i.solisg@udd.cl::53284c4f-a148-4df7-8ebb-f6aa73939ae5" providerId="AD" clId="Web-{20CE44C8-4861-E606-07EC-C4625537BC74}" dt="2025-06-16T18:40:03.235" v="91" actId="20577"/>
          <ac:spMkLst>
            <pc:docMk/>
            <pc:sldMk cId="823467705" sldId="276"/>
            <ac:spMk id="12" creationId="{2633C8DF-25E6-B963-EB7E-A874978E6477}"/>
          </ac:spMkLst>
        </pc:spChg>
        <pc:spChg chg="add">
          <ac:chgData name="Ingrid Marina Solís" userId="S::i.solisg@udd.cl::53284c4f-a148-4df7-8ebb-f6aa73939ae5" providerId="AD" clId="Web-{20CE44C8-4861-E606-07EC-C4625537BC74}" dt="2025-06-16T18:32:05.735" v="2"/>
          <ac:spMkLst>
            <pc:docMk/>
            <pc:sldMk cId="823467705" sldId="276"/>
            <ac:spMk id="17" creationId="{49BB0179-2E96-DF50-6EE7-37C7611E5133}"/>
          </ac:spMkLst>
        </pc:spChg>
        <pc:grpChg chg="add">
          <ac:chgData name="Ingrid Marina Solís" userId="S::i.solisg@udd.cl::53284c4f-a148-4df7-8ebb-f6aa73939ae5" providerId="AD" clId="Web-{20CE44C8-4861-E606-07EC-C4625537BC74}" dt="2025-06-16T18:32:05.735" v="1"/>
          <ac:grpSpMkLst>
            <pc:docMk/>
            <pc:sldMk cId="823467705" sldId="276"/>
            <ac:grpSpMk id="15" creationId="{6193BA97-CAA6-2E6D-795F-7300EB7067E2}"/>
          </ac:grpSpMkLst>
        </pc:grpChg>
      </pc:sldChg>
      <pc:sldChg chg="addSp delSp modSp">
        <pc:chgData name="Ingrid Marina Solís" userId="S::i.solisg@udd.cl::53284c4f-a148-4df7-8ebb-f6aa73939ae5" providerId="AD" clId="Web-{20CE44C8-4861-E606-07EC-C4625537BC74}" dt="2025-06-16T18:40:56.956" v="106" actId="20577"/>
        <pc:sldMkLst>
          <pc:docMk/>
          <pc:sldMk cId="2465870524" sldId="277"/>
        </pc:sldMkLst>
        <pc:spChg chg="mod">
          <ac:chgData name="Ingrid Marina Solís" userId="S::i.solisg@udd.cl::53284c4f-a148-4df7-8ebb-f6aa73939ae5" providerId="AD" clId="Web-{20CE44C8-4861-E606-07EC-C4625537BC74}" dt="2025-06-16T18:40:56.956" v="106" actId="20577"/>
          <ac:spMkLst>
            <pc:docMk/>
            <pc:sldMk cId="2465870524" sldId="277"/>
            <ac:spMk id="6" creationId="{00000000-0000-0000-0000-000000000000}"/>
          </ac:spMkLst>
        </pc:spChg>
        <pc:spChg chg="add mod">
          <ac:chgData name="Ingrid Marina Solís" userId="S::i.solisg@udd.cl::53284c4f-a148-4df7-8ebb-f6aa73939ae5" providerId="AD" clId="Web-{20CE44C8-4861-E606-07EC-C4625537BC74}" dt="2025-06-16T18:40:30.549" v="99" actId="20577"/>
          <ac:spMkLst>
            <pc:docMk/>
            <pc:sldMk cId="2465870524" sldId="277"/>
            <ac:spMk id="8" creationId="{5A4D4A71-B125-B9FD-0CDC-ABD0141B6193}"/>
          </ac:spMkLst>
        </pc:spChg>
        <pc:spChg chg="add">
          <ac:chgData name="Ingrid Marina Solís" userId="S::i.solisg@udd.cl::53284c4f-a148-4df7-8ebb-f6aa73939ae5" providerId="AD" clId="Web-{20CE44C8-4861-E606-07EC-C4625537BC74}" dt="2025-06-16T18:32:10.407" v="6"/>
          <ac:spMkLst>
            <pc:docMk/>
            <pc:sldMk cId="2465870524" sldId="277"/>
            <ac:spMk id="13" creationId="{E0536E0B-E19C-97EF-B8C5-3863D2BD4587}"/>
          </ac:spMkLst>
        </pc:spChg>
        <pc:grpChg chg="add">
          <ac:chgData name="Ingrid Marina Solís" userId="S::i.solisg@udd.cl::53284c4f-a148-4df7-8ebb-f6aa73939ae5" providerId="AD" clId="Web-{20CE44C8-4861-E606-07EC-C4625537BC74}" dt="2025-06-16T18:32:10.407" v="5"/>
          <ac:grpSpMkLst>
            <pc:docMk/>
            <pc:sldMk cId="2465870524" sldId="277"/>
            <ac:grpSpMk id="11" creationId="{A62A3807-7D08-2019-129F-D68F7CD89BB0}"/>
          </ac:grpSpMkLst>
        </pc:grpChg>
      </pc:sldChg>
      <pc:sldChg chg="addSp delSp modSp">
        <pc:chgData name="Ingrid Marina Solís" userId="S::i.solisg@udd.cl::53284c4f-a148-4df7-8ebb-f6aa73939ae5" providerId="AD" clId="Web-{20CE44C8-4861-E606-07EC-C4625537BC74}" dt="2025-06-16T18:41:58.661" v="119"/>
        <pc:sldMkLst>
          <pc:docMk/>
          <pc:sldMk cId="717713028" sldId="278"/>
        </pc:sldMkLst>
        <pc:spChg chg="add mod">
          <ac:chgData name="Ingrid Marina Solís" userId="S::i.solisg@udd.cl::53284c4f-a148-4df7-8ebb-f6aa73939ae5" providerId="AD" clId="Web-{20CE44C8-4861-E606-07EC-C4625537BC74}" dt="2025-06-16T18:41:18.581" v="107" actId="20577"/>
          <ac:spMkLst>
            <pc:docMk/>
            <pc:sldMk cId="717713028" sldId="278"/>
            <ac:spMk id="8" creationId="{FC017242-A324-9893-2BB4-616C5185B6AE}"/>
          </ac:spMkLst>
        </pc:spChg>
        <pc:spChg chg="add">
          <ac:chgData name="Ingrid Marina Solís" userId="S::i.solisg@udd.cl::53284c4f-a148-4df7-8ebb-f6aa73939ae5" providerId="AD" clId="Web-{20CE44C8-4861-E606-07EC-C4625537BC74}" dt="2025-06-16T18:32:10.548" v="10"/>
          <ac:spMkLst>
            <pc:docMk/>
            <pc:sldMk cId="717713028" sldId="278"/>
            <ac:spMk id="13" creationId="{0DA5CD40-8EF5-1B03-749C-F297533FEB26}"/>
          </ac:spMkLst>
        </pc:spChg>
        <pc:spChg chg="add mod">
          <ac:chgData name="Ingrid Marina Solís" userId="S::i.solisg@udd.cl::53284c4f-a148-4df7-8ebb-f6aa73939ae5" providerId="AD" clId="Web-{20CE44C8-4861-E606-07EC-C4625537BC74}" dt="2025-06-16T18:41:57.098" v="118" actId="20577"/>
          <ac:spMkLst>
            <pc:docMk/>
            <pc:sldMk cId="717713028" sldId="278"/>
            <ac:spMk id="15" creationId="{BE23987A-2F43-117C-DE9D-AF2313F8E28A}"/>
          </ac:spMkLst>
        </pc:spChg>
        <pc:grpChg chg="add">
          <ac:chgData name="Ingrid Marina Solís" userId="S::i.solisg@udd.cl::53284c4f-a148-4df7-8ebb-f6aa73939ae5" providerId="AD" clId="Web-{20CE44C8-4861-E606-07EC-C4625537BC74}" dt="2025-06-16T18:32:10.532" v="9"/>
          <ac:grpSpMkLst>
            <pc:docMk/>
            <pc:sldMk cId="717713028" sldId="278"/>
            <ac:grpSpMk id="11" creationId="{67444841-D362-B9E7-22CD-0E79CAD8FCAE}"/>
          </ac:grpSpMkLst>
        </pc:grpChg>
      </pc:sldChg>
      <pc:sldChg chg="addSp delSp modSp">
        <pc:chgData name="Ingrid Marina Solís" userId="S::i.solisg@udd.cl::53284c4f-a148-4df7-8ebb-f6aa73939ae5" providerId="AD" clId="Web-{20CE44C8-4861-E606-07EC-C4625537BC74}" dt="2025-06-16T18:47:28.703" v="151" actId="1076"/>
        <pc:sldMkLst>
          <pc:docMk/>
          <pc:sldMk cId="1834498991" sldId="279"/>
        </pc:sldMkLst>
        <pc:spChg chg="mod">
          <ac:chgData name="Ingrid Marina Solís" userId="S::i.solisg@udd.cl::53284c4f-a148-4df7-8ebb-f6aa73939ae5" providerId="AD" clId="Web-{20CE44C8-4861-E606-07EC-C4625537BC74}" dt="2025-06-16T18:46:07.607" v="131" actId="20577"/>
          <ac:spMkLst>
            <pc:docMk/>
            <pc:sldMk cId="1834498991" sldId="279"/>
            <ac:spMk id="6" creationId="{00000000-0000-0000-0000-000000000000}"/>
          </ac:spMkLst>
        </pc:spChg>
        <pc:spChg chg="mod">
          <ac:chgData name="Ingrid Marina Solís" userId="S::i.solisg@udd.cl::53284c4f-a148-4df7-8ebb-f6aa73939ae5" providerId="AD" clId="Web-{20CE44C8-4861-E606-07EC-C4625537BC74}" dt="2025-06-16T18:47:16.484" v="148" actId="1076"/>
          <ac:spMkLst>
            <pc:docMk/>
            <pc:sldMk cId="1834498991" sldId="279"/>
            <ac:spMk id="7" creationId="{00000000-0000-0000-0000-000000000000}"/>
          </ac:spMkLst>
        </pc:spChg>
        <pc:spChg chg="mod">
          <ac:chgData name="Ingrid Marina Solís" userId="S::i.solisg@udd.cl::53284c4f-a148-4df7-8ebb-f6aa73939ae5" providerId="AD" clId="Web-{20CE44C8-4861-E606-07EC-C4625537BC74}" dt="2025-06-16T18:47:10.218" v="147" actId="20577"/>
          <ac:spMkLst>
            <pc:docMk/>
            <pc:sldMk cId="1834498991" sldId="279"/>
            <ac:spMk id="8" creationId="{00000000-0000-0000-0000-000000000000}"/>
          </ac:spMkLst>
        </pc:spChg>
        <pc:spChg chg="mod">
          <ac:chgData name="Ingrid Marina Solís" userId="S::i.solisg@udd.cl::53284c4f-a148-4df7-8ebb-f6aa73939ae5" providerId="AD" clId="Web-{20CE44C8-4861-E606-07EC-C4625537BC74}" dt="2025-06-16T18:47:18.859" v="149" actId="1076"/>
          <ac:spMkLst>
            <pc:docMk/>
            <pc:sldMk cId="1834498991" sldId="279"/>
            <ac:spMk id="9" creationId="{00000000-0000-0000-0000-000000000000}"/>
          </ac:spMkLst>
        </pc:spChg>
        <pc:spChg chg="mod">
          <ac:chgData name="Ingrid Marina Solís" userId="S::i.solisg@udd.cl::53284c4f-a148-4df7-8ebb-f6aa73939ae5" providerId="AD" clId="Web-{20CE44C8-4861-E606-07EC-C4625537BC74}" dt="2025-06-16T18:47:04.405" v="145" actId="20577"/>
          <ac:spMkLst>
            <pc:docMk/>
            <pc:sldMk cId="1834498991" sldId="279"/>
            <ac:spMk id="10" creationId="{00000000-0000-0000-0000-000000000000}"/>
          </ac:spMkLst>
        </pc:spChg>
        <pc:spChg chg="mod">
          <ac:chgData name="Ingrid Marina Solís" userId="S::i.solisg@udd.cl::53284c4f-a148-4df7-8ebb-f6aa73939ae5" providerId="AD" clId="Web-{20CE44C8-4861-E606-07EC-C4625537BC74}" dt="2025-06-16T18:47:25.500" v="150" actId="1076"/>
          <ac:spMkLst>
            <pc:docMk/>
            <pc:sldMk cId="1834498991" sldId="279"/>
            <ac:spMk id="11" creationId="{00000000-0000-0000-0000-000000000000}"/>
          </ac:spMkLst>
        </pc:spChg>
        <pc:spChg chg="mod">
          <ac:chgData name="Ingrid Marina Solís" userId="S::i.solisg@udd.cl::53284c4f-a148-4df7-8ebb-f6aa73939ae5" providerId="AD" clId="Web-{20CE44C8-4861-E606-07EC-C4625537BC74}" dt="2025-06-16T18:47:28.703" v="151" actId="1076"/>
          <ac:spMkLst>
            <pc:docMk/>
            <pc:sldMk cId="1834498991" sldId="279"/>
            <ac:spMk id="12" creationId="{00000000-0000-0000-0000-000000000000}"/>
          </ac:spMkLst>
        </pc:spChg>
        <pc:spChg chg="add mod">
          <ac:chgData name="Ingrid Marina Solís" userId="S::i.solisg@udd.cl::53284c4f-a148-4df7-8ebb-f6aa73939ae5" providerId="AD" clId="Web-{20CE44C8-4861-E606-07EC-C4625537BC74}" dt="2025-06-16T18:45:40.027" v="121" actId="20577"/>
          <ac:spMkLst>
            <pc:docMk/>
            <pc:sldMk cId="1834498991" sldId="279"/>
            <ac:spMk id="14" creationId="{66A08902-595D-5DD8-DBA0-614EA7904492}"/>
          </ac:spMkLst>
        </pc:spChg>
        <pc:spChg chg="add">
          <ac:chgData name="Ingrid Marina Solís" userId="S::i.solisg@udd.cl::53284c4f-a148-4df7-8ebb-f6aa73939ae5" providerId="AD" clId="Web-{20CE44C8-4861-E606-07EC-C4625537BC74}" dt="2025-06-16T18:32:11.892" v="14"/>
          <ac:spMkLst>
            <pc:docMk/>
            <pc:sldMk cId="1834498991" sldId="279"/>
            <ac:spMk id="19" creationId="{57F3684F-55AB-FDBF-A04B-46F7212286CC}"/>
          </ac:spMkLst>
        </pc:spChg>
        <pc:spChg chg="add mod">
          <ac:chgData name="Ingrid Marina Solís" userId="S::i.solisg@udd.cl::53284c4f-a148-4df7-8ebb-f6aa73939ae5" providerId="AD" clId="Web-{20CE44C8-4861-E606-07EC-C4625537BC74}" dt="2025-06-16T18:45:50.309" v="124" actId="20577"/>
          <ac:spMkLst>
            <pc:docMk/>
            <pc:sldMk cId="1834498991" sldId="279"/>
            <ac:spMk id="21" creationId="{1451A449-7E21-0426-D419-99B7B5BC2E35}"/>
          </ac:spMkLst>
        </pc:spChg>
        <pc:grpChg chg="add">
          <ac:chgData name="Ingrid Marina Solís" userId="S::i.solisg@udd.cl::53284c4f-a148-4df7-8ebb-f6aa73939ae5" providerId="AD" clId="Web-{20CE44C8-4861-E606-07EC-C4625537BC74}" dt="2025-06-16T18:32:11.876" v="13"/>
          <ac:grpSpMkLst>
            <pc:docMk/>
            <pc:sldMk cId="1834498991" sldId="279"/>
            <ac:grpSpMk id="17" creationId="{2651A1EB-580A-11A0-800F-9FF338808771}"/>
          </ac:grpSpMkLst>
        </pc:grpChg>
      </pc:sldChg>
      <pc:sldChg chg="addSp delSp modSp">
        <pc:chgData name="Ingrid Marina Solís" userId="S::i.solisg@udd.cl::53284c4f-a148-4df7-8ebb-f6aa73939ae5" providerId="AD" clId="Web-{20CE44C8-4861-E606-07EC-C4625537BC74}" dt="2025-06-16T18:48:57.081" v="181" actId="20577"/>
        <pc:sldMkLst>
          <pc:docMk/>
          <pc:sldMk cId="1885788177" sldId="280"/>
        </pc:sldMkLst>
        <pc:spChg chg="mod">
          <ac:chgData name="Ingrid Marina Solís" userId="S::i.solisg@udd.cl::53284c4f-a148-4df7-8ebb-f6aa73939ae5" providerId="AD" clId="Web-{20CE44C8-4861-E606-07EC-C4625537BC74}" dt="2025-06-16T18:48:16.486" v="166" actId="1076"/>
          <ac:spMkLst>
            <pc:docMk/>
            <pc:sldMk cId="1885788177" sldId="280"/>
            <ac:spMk id="4" creationId="{00000000-0000-0000-0000-000000000000}"/>
          </ac:spMkLst>
        </pc:spChg>
        <pc:spChg chg="mod">
          <ac:chgData name="Ingrid Marina Solís" userId="S::i.solisg@udd.cl::53284c4f-a148-4df7-8ebb-f6aa73939ae5" providerId="AD" clId="Web-{20CE44C8-4861-E606-07EC-C4625537BC74}" dt="2025-06-16T18:48:18.267" v="167" actId="1076"/>
          <ac:spMkLst>
            <pc:docMk/>
            <pc:sldMk cId="1885788177" sldId="280"/>
            <ac:spMk id="5" creationId="{00000000-0000-0000-0000-000000000000}"/>
          </ac:spMkLst>
        </pc:spChg>
        <pc:spChg chg="mod">
          <ac:chgData name="Ingrid Marina Solís" userId="S::i.solisg@udd.cl::53284c4f-a148-4df7-8ebb-f6aa73939ae5" providerId="AD" clId="Web-{20CE44C8-4861-E606-07EC-C4625537BC74}" dt="2025-06-16T18:48:57.081" v="181" actId="20577"/>
          <ac:spMkLst>
            <pc:docMk/>
            <pc:sldMk cId="1885788177" sldId="280"/>
            <ac:spMk id="7" creationId="{00000000-0000-0000-0000-000000000000}"/>
          </ac:spMkLst>
        </pc:spChg>
        <pc:spChg chg="mod">
          <ac:chgData name="Ingrid Marina Solís" userId="S::i.solisg@udd.cl::53284c4f-a148-4df7-8ebb-f6aa73939ae5" providerId="AD" clId="Web-{20CE44C8-4861-E606-07EC-C4625537BC74}" dt="2025-06-16T18:48:34.205" v="172" actId="20577"/>
          <ac:spMkLst>
            <pc:docMk/>
            <pc:sldMk cId="1885788177" sldId="280"/>
            <ac:spMk id="8" creationId="{00000000-0000-0000-0000-000000000000}"/>
          </ac:spMkLst>
        </pc:spChg>
        <pc:spChg chg="add mod">
          <ac:chgData name="Ingrid Marina Solís" userId="S::i.solisg@udd.cl::53284c4f-a148-4df7-8ebb-f6aa73939ae5" providerId="AD" clId="Web-{20CE44C8-4861-E606-07EC-C4625537BC74}" dt="2025-06-16T18:47:42.953" v="153" actId="20577"/>
          <ac:spMkLst>
            <pc:docMk/>
            <pc:sldMk cId="1885788177" sldId="280"/>
            <ac:spMk id="10" creationId="{9299DC59-B795-CFA4-C7D0-2A447B7BA5EE}"/>
          </ac:spMkLst>
        </pc:spChg>
        <pc:spChg chg="add">
          <ac:chgData name="Ingrid Marina Solís" userId="S::i.solisg@udd.cl::53284c4f-a148-4df7-8ebb-f6aa73939ae5" providerId="AD" clId="Web-{20CE44C8-4861-E606-07EC-C4625537BC74}" dt="2025-06-16T18:32:13.501" v="18"/>
          <ac:spMkLst>
            <pc:docMk/>
            <pc:sldMk cId="1885788177" sldId="280"/>
            <ac:spMk id="15" creationId="{5D06072B-04CC-6EDB-EE3F-A8AEB4C90B85}"/>
          </ac:spMkLst>
        </pc:spChg>
        <pc:grpChg chg="add">
          <ac:chgData name="Ingrid Marina Solís" userId="S::i.solisg@udd.cl::53284c4f-a148-4df7-8ebb-f6aa73939ae5" providerId="AD" clId="Web-{20CE44C8-4861-E606-07EC-C4625537BC74}" dt="2025-06-16T18:32:13.501" v="17"/>
          <ac:grpSpMkLst>
            <pc:docMk/>
            <pc:sldMk cId="1885788177" sldId="280"/>
            <ac:grpSpMk id="13" creationId="{9D534C7B-96DF-ADD8-D7B0-4EB243B25789}"/>
          </ac:grpSpMkLst>
        </pc:grpChg>
      </pc:sldChg>
      <pc:sldChg chg="addSp delSp modSp">
        <pc:chgData name="Ingrid Marina Solís" userId="S::i.solisg@udd.cl::53284c4f-a148-4df7-8ebb-f6aa73939ae5" providerId="AD" clId="Web-{20CE44C8-4861-E606-07EC-C4625537BC74}" dt="2025-06-16T18:50:19.318" v="216"/>
        <pc:sldMkLst>
          <pc:docMk/>
          <pc:sldMk cId="30831262" sldId="281"/>
        </pc:sldMkLst>
        <pc:spChg chg="mod">
          <ac:chgData name="Ingrid Marina Solís" userId="S::i.solisg@udd.cl::53284c4f-a148-4df7-8ebb-f6aa73939ae5" providerId="AD" clId="Web-{20CE44C8-4861-E606-07EC-C4625537BC74}" dt="2025-06-16T18:49:41.864" v="191" actId="1076"/>
          <ac:spMkLst>
            <pc:docMk/>
            <pc:sldMk cId="30831262" sldId="281"/>
            <ac:spMk id="4" creationId="{00000000-0000-0000-0000-000000000000}"/>
          </ac:spMkLst>
        </pc:spChg>
        <pc:spChg chg="mod">
          <ac:chgData name="Ingrid Marina Solís" userId="S::i.solisg@udd.cl::53284c4f-a148-4df7-8ebb-f6aa73939ae5" providerId="AD" clId="Web-{20CE44C8-4861-E606-07EC-C4625537BC74}" dt="2025-06-16T18:49:40.660" v="190" actId="1076"/>
          <ac:spMkLst>
            <pc:docMk/>
            <pc:sldMk cId="30831262" sldId="281"/>
            <ac:spMk id="5" creationId="{00000000-0000-0000-0000-000000000000}"/>
          </ac:spMkLst>
        </pc:spChg>
        <pc:spChg chg="add mod">
          <ac:chgData name="Ingrid Marina Solís" userId="S::i.solisg@udd.cl::53284c4f-a148-4df7-8ebb-f6aa73939ae5" providerId="AD" clId="Web-{20CE44C8-4861-E606-07EC-C4625537BC74}" dt="2025-06-16T18:49:16.003" v="182" actId="20577"/>
          <ac:spMkLst>
            <pc:docMk/>
            <pc:sldMk cId="30831262" sldId="281"/>
            <ac:spMk id="9" creationId="{816A3723-7232-E58C-1B92-B023BA76FC07}"/>
          </ac:spMkLst>
        </pc:spChg>
        <pc:spChg chg="add">
          <ac:chgData name="Ingrid Marina Solís" userId="S::i.solisg@udd.cl::53284c4f-a148-4df7-8ebb-f6aa73939ae5" providerId="AD" clId="Web-{20CE44C8-4861-E606-07EC-C4625537BC74}" dt="2025-06-16T18:32:15.110" v="22"/>
          <ac:spMkLst>
            <pc:docMk/>
            <pc:sldMk cId="30831262" sldId="281"/>
            <ac:spMk id="14" creationId="{9EA1E851-ED2A-D036-0B31-FFBE172286EB}"/>
          </ac:spMkLst>
        </pc:spChg>
        <pc:spChg chg="add mod">
          <ac:chgData name="Ingrid Marina Solís" userId="S::i.solisg@udd.cl::53284c4f-a148-4df7-8ebb-f6aa73939ae5" providerId="AD" clId="Web-{20CE44C8-4861-E606-07EC-C4625537BC74}" dt="2025-06-16T18:49:58.442" v="211" actId="20577"/>
          <ac:spMkLst>
            <pc:docMk/>
            <pc:sldMk cId="30831262" sldId="281"/>
            <ac:spMk id="16" creationId="{4CC2EBAB-3384-8888-62E3-C9EB150F8482}"/>
          </ac:spMkLst>
        </pc:spChg>
        <pc:grpChg chg="add">
          <ac:chgData name="Ingrid Marina Solís" userId="S::i.solisg@udd.cl::53284c4f-a148-4df7-8ebb-f6aa73939ae5" providerId="AD" clId="Web-{20CE44C8-4861-E606-07EC-C4625537BC74}" dt="2025-06-16T18:32:15.110" v="21"/>
          <ac:grpSpMkLst>
            <pc:docMk/>
            <pc:sldMk cId="30831262" sldId="281"/>
            <ac:grpSpMk id="12" creationId="{DA0FC0FA-C44A-F12E-FE43-68347D680E98}"/>
          </ac:grpSpMkLst>
        </pc:grpChg>
      </pc:sldChg>
      <pc:sldChg chg="del">
        <pc:chgData name="Ingrid Marina Solís" userId="S::i.solisg@udd.cl::53284c4f-a148-4df7-8ebb-f6aa73939ae5" providerId="AD" clId="Web-{20CE44C8-4861-E606-07EC-C4625537BC74}" dt="2025-06-16T18:50:49.678" v="220"/>
        <pc:sldMkLst>
          <pc:docMk/>
          <pc:sldMk cId="1277145565" sldId="282"/>
        </pc:sldMkLst>
      </pc:sldChg>
      <pc:sldChg chg="del">
        <pc:chgData name="Ingrid Marina Solís" userId="S::i.solisg@udd.cl::53284c4f-a148-4df7-8ebb-f6aa73939ae5" providerId="AD" clId="Web-{20CE44C8-4861-E606-07EC-C4625537BC74}" dt="2025-06-16T18:51:41.664" v="241"/>
        <pc:sldMkLst>
          <pc:docMk/>
          <pc:sldMk cId="3147418495" sldId="283"/>
        </pc:sldMkLst>
      </pc:sldChg>
      <pc:sldChg chg="del">
        <pc:chgData name="Ingrid Marina Solís" userId="S::i.solisg@udd.cl::53284c4f-a148-4df7-8ebb-f6aa73939ae5" providerId="AD" clId="Web-{20CE44C8-4861-E606-07EC-C4625537BC74}" dt="2025-06-16T19:21:37.426" v="614"/>
        <pc:sldMkLst>
          <pc:docMk/>
          <pc:sldMk cId="907584842" sldId="284"/>
        </pc:sldMkLst>
      </pc:sldChg>
      <pc:sldChg chg="addSp delSp modSp">
        <pc:chgData name="Ingrid Marina Solís" userId="S::i.solisg@udd.cl::53284c4f-a148-4df7-8ebb-f6aa73939ae5" providerId="AD" clId="Web-{20CE44C8-4861-E606-07EC-C4625537BC74}" dt="2025-06-16T18:53:41.590" v="348" actId="1076"/>
        <pc:sldMkLst>
          <pc:docMk/>
          <pc:sldMk cId="1090194556" sldId="285"/>
        </pc:sldMkLst>
        <pc:spChg chg="mod">
          <ac:chgData name="Ingrid Marina Solís" userId="S::i.solisg@udd.cl::53284c4f-a148-4df7-8ebb-f6aa73939ae5" providerId="AD" clId="Web-{20CE44C8-4861-E606-07EC-C4625537BC74}" dt="2025-06-16T18:53:41.590" v="348" actId="1076"/>
          <ac:spMkLst>
            <pc:docMk/>
            <pc:sldMk cId="1090194556" sldId="285"/>
            <ac:spMk id="2" creationId="{00000000-0000-0000-0000-000000000000}"/>
          </ac:spMkLst>
        </pc:spChg>
        <pc:spChg chg="add mod">
          <ac:chgData name="Ingrid Marina Solís" userId="S::i.solisg@udd.cl::53284c4f-a148-4df7-8ebb-f6aa73939ae5" providerId="AD" clId="Web-{20CE44C8-4861-E606-07EC-C4625537BC74}" dt="2025-06-16T18:53:35.199" v="344" actId="20577"/>
          <ac:spMkLst>
            <pc:docMk/>
            <pc:sldMk cId="1090194556" sldId="285"/>
            <ac:spMk id="4" creationId="{B022A07D-2410-561A-4ED7-09813D94821F}"/>
          </ac:spMkLst>
        </pc:spChg>
        <pc:spChg chg="add">
          <ac:chgData name="Ingrid Marina Solís" userId="S::i.solisg@udd.cl::53284c4f-a148-4df7-8ebb-f6aa73939ae5" providerId="AD" clId="Web-{20CE44C8-4861-E606-07EC-C4625537BC74}" dt="2025-06-16T18:32:23.111" v="26"/>
          <ac:spMkLst>
            <pc:docMk/>
            <pc:sldMk cId="1090194556" sldId="285"/>
            <ac:spMk id="9" creationId="{FF1020D2-AD4B-023C-8FCC-FD3213C4F420}"/>
          </ac:spMkLst>
        </pc:spChg>
        <pc:grpChg chg="add">
          <ac:chgData name="Ingrid Marina Solís" userId="S::i.solisg@udd.cl::53284c4f-a148-4df7-8ebb-f6aa73939ae5" providerId="AD" clId="Web-{20CE44C8-4861-E606-07EC-C4625537BC74}" dt="2025-06-16T18:32:23.095" v="25"/>
          <ac:grpSpMkLst>
            <pc:docMk/>
            <pc:sldMk cId="1090194556" sldId="285"/>
            <ac:grpSpMk id="7" creationId="{820B996B-7B99-79E8-AA74-2D87643ECC15}"/>
          </ac:grpSpMkLst>
        </pc:grpChg>
      </pc:sldChg>
      <pc:sldChg chg="del">
        <pc:chgData name="Ingrid Marina Solís" userId="S::i.solisg@udd.cl::53284c4f-a148-4df7-8ebb-f6aa73939ae5" providerId="AD" clId="Web-{20CE44C8-4861-E606-07EC-C4625537BC74}" dt="2025-06-16T18:54:13.435" v="350"/>
        <pc:sldMkLst>
          <pc:docMk/>
          <pc:sldMk cId="1673940031" sldId="286"/>
        </pc:sldMkLst>
      </pc:sldChg>
      <pc:sldChg chg="addSp delSp modSp">
        <pc:chgData name="Ingrid Marina Solís" userId="S::i.solisg@udd.cl::53284c4f-a148-4df7-8ebb-f6aa73939ae5" providerId="AD" clId="Web-{20CE44C8-4861-E606-07EC-C4625537BC74}" dt="2025-06-16T18:56:24.580" v="382" actId="20577"/>
        <pc:sldMkLst>
          <pc:docMk/>
          <pc:sldMk cId="1485424560" sldId="287"/>
        </pc:sldMkLst>
        <pc:spChg chg="mod">
          <ac:chgData name="Ingrid Marina Solís" userId="S::i.solisg@udd.cl::53284c4f-a148-4df7-8ebb-f6aa73939ae5" providerId="AD" clId="Web-{20CE44C8-4861-E606-07EC-C4625537BC74}" dt="2025-06-16T18:56:07.439" v="377" actId="14100"/>
          <ac:spMkLst>
            <pc:docMk/>
            <pc:sldMk cId="1485424560" sldId="287"/>
            <ac:spMk id="4" creationId="{00000000-0000-0000-0000-000000000000}"/>
          </ac:spMkLst>
        </pc:spChg>
        <pc:spChg chg="mod">
          <ac:chgData name="Ingrid Marina Solís" userId="S::i.solisg@udd.cl::53284c4f-a148-4df7-8ebb-f6aa73939ae5" providerId="AD" clId="Web-{20CE44C8-4861-E606-07EC-C4625537BC74}" dt="2025-06-16T18:56:24.580" v="382" actId="20577"/>
          <ac:spMkLst>
            <pc:docMk/>
            <pc:sldMk cId="1485424560" sldId="287"/>
            <ac:spMk id="6" creationId="{00000000-0000-0000-0000-000000000000}"/>
          </ac:spMkLst>
        </pc:spChg>
        <pc:spChg chg="mod">
          <ac:chgData name="Ingrid Marina Solís" userId="S::i.solisg@udd.cl::53284c4f-a148-4df7-8ebb-f6aa73939ae5" providerId="AD" clId="Web-{20CE44C8-4861-E606-07EC-C4625537BC74}" dt="2025-06-16T18:56:02.704" v="376" actId="20577"/>
          <ac:spMkLst>
            <pc:docMk/>
            <pc:sldMk cId="1485424560" sldId="287"/>
            <ac:spMk id="9" creationId="{00000000-0000-0000-0000-000000000000}"/>
          </ac:spMkLst>
        </pc:spChg>
        <pc:spChg chg="add mod">
          <ac:chgData name="Ingrid Marina Solís" userId="S::i.solisg@udd.cl::53284c4f-a148-4df7-8ebb-f6aa73939ae5" providerId="AD" clId="Web-{20CE44C8-4861-E606-07EC-C4625537BC74}" dt="2025-06-16T18:55:13.124" v="360" actId="20577"/>
          <ac:spMkLst>
            <pc:docMk/>
            <pc:sldMk cId="1485424560" sldId="287"/>
            <ac:spMk id="14" creationId="{0FE055E5-5645-4902-AF3C-99096A31E8D6}"/>
          </ac:spMkLst>
        </pc:spChg>
        <pc:spChg chg="add">
          <ac:chgData name="Ingrid Marina Solís" userId="S::i.solisg@udd.cl::53284c4f-a148-4df7-8ebb-f6aa73939ae5" providerId="AD" clId="Web-{20CE44C8-4861-E606-07EC-C4625537BC74}" dt="2025-06-16T18:32:39.580" v="38"/>
          <ac:spMkLst>
            <pc:docMk/>
            <pc:sldMk cId="1485424560" sldId="287"/>
            <ac:spMk id="19" creationId="{E3FC9293-61C5-B2E1-C847-23D836D4B1C2}"/>
          </ac:spMkLst>
        </pc:spChg>
        <pc:spChg chg="add mod">
          <ac:chgData name="Ingrid Marina Solís" userId="S::i.solisg@udd.cl::53284c4f-a148-4df7-8ebb-f6aa73939ae5" providerId="AD" clId="Web-{20CE44C8-4861-E606-07EC-C4625537BC74}" dt="2025-06-16T18:55:36.781" v="366"/>
          <ac:spMkLst>
            <pc:docMk/>
            <pc:sldMk cId="1485424560" sldId="287"/>
            <ac:spMk id="21" creationId="{7CA08207-1991-D2DC-5FC3-254B764FF369}"/>
          </ac:spMkLst>
        </pc:spChg>
        <pc:grpChg chg="add">
          <ac:chgData name="Ingrid Marina Solís" userId="S::i.solisg@udd.cl::53284c4f-a148-4df7-8ebb-f6aa73939ae5" providerId="AD" clId="Web-{20CE44C8-4861-E606-07EC-C4625537BC74}" dt="2025-06-16T18:32:39.564" v="37"/>
          <ac:grpSpMkLst>
            <pc:docMk/>
            <pc:sldMk cId="1485424560" sldId="287"/>
            <ac:grpSpMk id="17" creationId="{0FEBD0FF-4C3B-1877-3992-8E709BAAE430}"/>
          </ac:grpSpMkLst>
        </pc:grpChg>
      </pc:sldChg>
      <pc:sldChg chg="addSp delSp modSp">
        <pc:chgData name="Ingrid Marina Solís" userId="S::i.solisg@udd.cl::53284c4f-a148-4df7-8ebb-f6aa73939ae5" providerId="AD" clId="Web-{20CE44C8-4861-E606-07EC-C4625537BC74}" dt="2025-06-16T18:56:48.112" v="387"/>
        <pc:sldMkLst>
          <pc:docMk/>
          <pc:sldMk cId="1711984145" sldId="288"/>
        </pc:sldMkLst>
        <pc:spChg chg="add mod">
          <ac:chgData name="Ingrid Marina Solís" userId="S::i.solisg@udd.cl::53284c4f-a148-4df7-8ebb-f6aa73939ae5" providerId="AD" clId="Web-{20CE44C8-4861-E606-07EC-C4625537BC74}" dt="2025-06-16T18:56:43.424" v="384" actId="20577"/>
          <ac:spMkLst>
            <pc:docMk/>
            <pc:sldMk cId="1711984145" sldId="288"/>
            <ac:spMk id="7" creationId="{A7D35F88-5128-849D-D2E3-2BACFFE77172}"/>
          </ac:spMkLst>
        </pc:spChg>
        <pc:spChg chg="add">
          <ac:chgData name="Ingrid Marina Solís" userId="S::i.solisg@udd.cl::53284c4f-a148-4df7-8ebb-f6aa73939ae5" providerId="AD" clId="Web-{20CE44C8-4861-E606-07EC-C4625537BC74}" dt="2025-06-16T18:32:38.080" v="34"/>
          <ac:spMkLst>
            <pc:docMk/>
            <pc:sldMk cId="1711984145" sldId="288"/>
            <ac:spMk id="12" creationId="{3C0CA2FB-804B-004B-5C18-8F0F21455E31}"/>
          </ac:spMkLst>
        </pc:spChg>
        <pc:grpChg chg="add">
          <ac:chgData name="Ingrid Marina Solís" userId="S::i.solisg@udd.cl::53284c4f-a148-4df7-8ebb-f6aa73939ae5" providerId="AD" clId="Web-{20CE44C8-4861-E606-07EC-C4625537BC74}" dt="2025-06-16T18:32:38.080" v="33"/>
          <ac:grpSpMkLst>
            <pc:docMk/>
            <pc:sldMk cId="1711984145" sldId="288"/>
            <ac:grpSpMk id="10" creationId="{1EB4059A-9DC4-0F77-8F6A-0C7E6B365764}"/>
          </ac:grpSpMkLst>
        </pc:grpChg>
      </pc:sldChg>
      <pc:sldChg chg="addSp delSp modSp">
        <pc:chgData name="Ingrid Marina Solís" userId="S::i.solisg@udd.cl::53284c4f-a148-4df7-8ebb-f6aa73939ae5" providerId="AD" clId="Web-{20CE44C8-4861-E606-07EC-C4625537BC74}" dt="2025-06-16T18:58:05.521" v="406" actId="1076"/>
        <pc:sldMkLst>
          <pc:docMk/>
          <pc:sldMk cId="4015015632" sldId="289"/>
        </pc:sldMkLst>
        <pc:spChg chg="mod">
          <ac:chgData name="Ingrid Marina Solís" userId="S::i.solisg@udd.cl::53284c4f-a148-4df7-8ebb-f6aa73939ae5" providerId="AD" clId="Web-{20CE44C8-4861-E606-07EC-C4625537BC74}" dt="2025-06-16T18:58:01.349" v="405" actId="20577"/>
          <ac:spMkLst>
            <pc:docMk/>
            <pc:sldMk cId="4015015632" sldId="289"/>
            <ac:spMk id="6" creationId="{00000000-0000-0000-0000-000000000000}"/>
          </ac:spMkLst>
        </pc:spChg>
        <pc:spChg chg="mod">
          <ac:chgData name="Ingrid Marina Solís" userId="S::i.solisg@udd.cl::53284c4f-a148-4df7-8ebb-f6aa73939ae5" providerId="AD" clId="Web-{20CE44C8-4861-E606-07EC-C4625537BC74}" dt="2025-06-16T18:58:05.521" v="406" actId="1076"/>
          <ac:spMkLst>
            <pc:docMk/>
            <pc:sldMk cId="4015015632" sldId="289"/>
            <ac:spMk id="7" creationId="{00000000-0000-0000-0000-000000000000}"/>
          </ac:spMkLst>
        </pc:spChg>
        <pc:spChg chg="add mod">
          <ac:chgData name="Ingrid Marina Solís" userId="S::i.solisg@udd.cl::53284c4f-a148-4df7-8ebb-f6aa73939ae5" providerId="AD" clId="Web-{20CE44C8-4861-E606-07EC-C4625537BC74}" dt="2025-06-16T18:57:06.159" v="388" actId="20577"/>
          <ac:spMkLst>
            <pc:docMk/>
            <pc:sldMk cId="4015015632" sldId="289"/>
            <ac:spMk id="9" creationId="{365A0B43-7C47-37B6-7A54-D6C8132F2100}"/>
          </ac:spMkLst>
        </pc:spChg>
        <pc:spChg chg="add">
          <ac:chgData name="Ingrid Marina Solís" userId="S::i.solisg@udd.cl::53284c4f-a148-4df7-8ebb-f6aa73939ae5" providerId="AD" clId="Web-{20CE44C8-4861-E606-07EC-C4625537BC74}" dt="2025-06-16T18:32:34.611" v="30"/>
          <ac:spMkLst>
            <pc:docMk/>
            <pc:sldMk cId="4015015632" sldId="289"/>
            <ac:spMk id="14" creationId="{060B9B9B-E344-F299-00B2-F3483125BDBF}"/>
          </ac:spMkLst>
        </pc:spChg>
        <pc:spChg chg="add mod">
          <ac:chgData name="Ingrid Marina Solís" userId="S::i.solisg@udd.cl::53284c4f-a148-4df7-8ebb-f6aa73939ae5" providerId="AD" clId="Web-{20CE44C8-4861-E606-07EC-C4625537BC74}" dt="2025-06-16T18:57:20.379" v="389" actId="20577"/>
          <ac:spMkLst>
            <pc:docMk/>
            <pc:sldMk cId="4015015632" sldId="289"/>
            <ac:spMk id="16" creationId="{C8C3296B-8C06-8D86-C74E-2AFE0F914D40}"/>
          </ac:spMkLst>
        </pc:spChg>
        <pc:grpChg chg="add">
          <ac:chgData name="Ingrid Marina Solís" userId="S::i.solisg@udd.cl::53284c4f-a148-4df7-8ebb-f6aa73939ae5" providerId="AD" clId="Web-{20CE44C8-4861-E606-07EC-C4625537BC74}" dt="2025-06-16T18:32:34.595" v="29"/>
          <ac:grpSpMkLst>
            <pc:docMk/>
            <pc:sldMk cId="4015015632" sldId="289"/>
            <ac:grpSpMk id="12" creationId="{1F8BC0A1-1D7C-1E49-289A-FB4217FD6366}"/>
          </ac:grpSpMkLst>
        </pc:grpChg>
      </pc:sldChg>
      <pc:sldChg chg="addSp delSp modSp">
        <pc:chgData name="Ingrid Marina Solís" userId="S::i.solisg@udd.cl::53284c4f-a148-4df7-8ebb-f6aa73939ae5" providerId="AD" clId="Web-{20CE44C8-4861-E606-07EC-C4625537BC74}" dt="2025-06-16T18:58:37.444" v="414" actId="1076"/>
        <pc:sldMkLst>
          <pc:docMk/>
          <pc:sldMk cId="1200299542" sldId="290"/>
        </pc:sldMkLst>
        <pc:spChg chg="mod">
          <ac:chgData name="Ingrid Marina Solís" userId="S::i.solisg@udd.cl::53284c4f-a148-4df7-8ebb-f6aa73939ae5" providerId="AD" clId="Web-{20CE44C8-4861-E606-07EC-C4625537BC74}" dt="2025-06-16T18:58:37.444" v="414" actId="1076"/>
          <ac:spMkLst>
            <pc:docMk/>
            <pc:sldMk cId="1200299542" sldId="290"/>
            <ac:spMk id="4" creationId="{00000000-0000-0000-0000-000000000000}"/>
          </ac:spMkLst>
        </pc:spChg>
        <pc:spChg chg="add mod">
          <ac:chgData name="Ingrid Marina Solís" userId="S::i.solisg@udd.cl::53284c4f-a148-4df7-8ebb-f6aa73939ae5" providerId="AD" clId="Web-{20CE44C8-4861-E606-07EC-C4625537BC74}" dt="2025-06-16T18:58:21.959" v="407" actId="20577"/>
          <ac:spMkLst>
            <pc:docMk/>
            <pc:sldMk cId="1200299542" sldId="290"/>
            <ac:spMk id="7" creationId="{0699BBB3-B6B7-D251-39DB-7FDF936725D4}"/>
          </ac:spMkLst>
        </pc:spChg>
        <pc:spChg chg="add">
          <ac:chgData name="Ingrid Marina Solís" userId="S::i.solisg@udd.cl::53284c4f-a148-4df7-8ebb-f6aa73939ae5" providerId="AD" clId="Web-{20CE44C8-4861-E606-07EC-C4625537BC74}" dt="2025-06-16T18:32:43.080" v="42"/>
          <ac:spMkLst>
            <pc:docMk/>
            <pc:sldMk cId="1200299542" sldId="290"/>
            <ac:spMk id="12" creationId="{0D04534A-4CAE-27FB-839B-91F7D2F7A5CE}"/>
          </ac:spMkLst>
        </pc:spChg>
        <pc:grpChg chg="add">
          <ac:chgData name="Ingrid Marina Solís" userId="S::i.solisg@udd.cl::53284c4f-a148-4df7-8ebb-f6aa73939ae5" providerId="AD" clId="Web-{20CE44C8-4861-E606-07EC-C4625537BC74}" dt="2025-06-16T18:32:43.080" v="41"/>
          <ac:grpSpMkLst>
            <pc:docMk/>
            <pc:sldMk cId="1200299542" sldId="290"/>
            <ac:grpSpMk id="10" creationId="{EFD4B354-788F-BFD5-CA91-18580F2A6FC8}"/>
          </ac:grpSpMkLst>
        </pc:grpChg>
      </pc:sldChg>
      <pc:sldChg chg="addSp delSp modSp">
        <pc:chgData name="Ingrid Marina Solís" userId="S::i.solisg@udd.cl::53284c4f-a148-4df7-8ebb-f6aa73939ae5" providerId="AD" clId="Web-{20CE44C8-4861-E606-07EC-C4625537BC74}" dt="2025-06-16T18:59:54.087" v="432" actId="1076"/>
        <pc:sldMkLst>
          <pc:docMk/>
          <pc:sldMk cId="159655915" sldId="291"/>
        </pc:sldMkLst>
        <pc:spChg chg="mod">
          <ac:chgData name="Ingrid Marina Solís" userId="S::i.solisg@udd.cl::53284c4f-a148-4df7-8ebb-f6aa73939ae5" providerId="AD" clId="Web-{20CE44C8-4861-E606-07EC-C4625537BC74}" dt="2025-06-16T18:59:31.930" v="423" actId="1076"/>
          <ac:spMkLst>
            <pc:docMk/>
            <pc:sldMk cId="159655915" sldId="291"/>
            <ac:spMk id="4" creationId="{00000000-0000-0000-0000-000000000000}"/>
          </ac:spMkLst>
        </pc:spChg>
        <pc:spChg chg="mod">
          <ac:chgData name="Ingrid Marina Solís" userId="S::i.solisg@udd.cl::53284c4f-a148-4df7-8ebb-f6aa73939ae5" providerId="AD" clId="Web-{20CE44C8-4861-E606-07EC-C4625537BC74}" dt="2025-06-16T18:59:54.087" v="432" actId="1076"/>
          <ac:spMkLst>
            <pc:docMk/>
            <pc:sldMk cId="159655915" sldId="291"/>
            <ac:spMk id="7" creationId="{00000000-0000-0000-0000-000000000000}"/>
          </ac:spMkLst>
        </pc:spChg>
        <pc:spChg chg="mod">
          <ac:chgData name="Ingrid Marina Solís" userId="S::i.solisg@udd.cl::53284c4f-a148-4df7-8ebb-f6aa73939ae5" providerId="AD" clId="Web-{20CE44C8-4861-E606-07EC-C4625537BC74}" dt="2025-06-16T18:59:48.305" v="431" actId="20577"/>
          <ac:spMkLst>
            <pc:docMk/>
            <pc:sldMk cId="159655915" sldId="291"/>
            <ac:spMk id="8" creationId="{00000000-0000-0000-0000-000000000000}"/>
          </ac:spMkLst>
        </pc:spChg>
        <pc:spChg chg="add mod">
          <ac:chgData name="Ingrid Marina Solís" userId="S::i.solisg@udd.cl::53284c4f-a148-4df7-8ebb-f6aa73939ae5" providerId="AD" clId="Web-{20CE44C8-4861-E606-07EC-C4625537BC74}" dt="2025-06-16T18:59:05.226" v="417" actId="20577"/>
          <ac:spMkLst>
            <pc:docMk/>
            <pc:sldMk cId="159655915" sldId="291"/>
            <ac:spMk id="10" creationId="{0237800A-3101-B5AF-F78E-AED2C6E9EB2F}"/>
          </ac:spMkLst>
        </pc:spChg>
        <pc:spChg chg="add">
          <ac:chgData name="Ingrid Marina Solís" userId="S::i.solisg@udd.cl::53284c4f-a148-4df7-8ebb-f6aa73939ae5" providerId="AD" clId="Web-{20CE44C8-4861-E606-07EC-C4625537BC74}" dt="2025-06-16T18:32:46.533" v="46"/>
          <ac:spMkLst>
            <pc:docMk/>
            <pc:sldMk cId="159655915" sldId="291"/>
            <ac:spMk id="15" creationId="{24C0D12E-B2DB-60FA-5C06-58CA6F00DF20}"/>
          </ac:spMkLst>
        </pc:spChg>
        <pc:spChg chg="add mod">
          <ac:chgData name="Ingrid Marina Solís" userId="S::i.solisg@udd.cl::53284c4f-a148-4df7-8ebb-f6aa73939ae5" providerId="AD" clId="Web-{20CE44C8-4861-E606-07EC-C4625537BC74}" dt="2025-06-16T18:59:25.476" v="421" actId="20577"/>
          <ac:spMkLst>
            <pc:docMk/>
            <pc:sldMk cId="159655915" sldId="291"/>
            <ac:spMk id="17" creationId="{C9D57DD0-DCB7-F13B-4981-B726F4C9DA92}"/>
          </ac:spMkLst>
        </pc:spChg>
        <pc:grpChg chg="add">
          <ac:chgData name="Ingrid Marina Solís" userId="S::i.solisg@udd.cl::53284c4f-a148-4df7-8ebb-f6aa73939ae5" providerId="AD" clId="Web-{20CE44C8-4861-E606-07EC-C4625537BC74}" dt="2025-06-16T18:32:46.518" v="45"/>
          <ac:grpSpMkLst>
            <pc:docMk/>
            <pc:sldMk cId="159655915" sldId="291"/>
            <ac:grpSpMk id="13" creationId="{F46945A9-4118-2F7C-E2EC-8AA0AC62AD6D}"/>
          </ac:grpSpMkLst>
        </pc:grpChg>
      </pc:sldChg>
      <pc:sldChg chg="addSp delSp modSp">
        <pc:chgData name="Ingrid Marina Solís" userId="S::i.solisg@udd.cl::53284c4f-a148-4df7-8ebb-f6aa73939ae5" providerId="AD" clId="Web-{20CE44C8-4861-E606-07EC-C4625537BC74}" dt="2025-06-16T19:03:34.766" v="443"/>
        <pc:sldMkLst>
          <pc:docMk/>
          <pc:sldMk cId="2107781308" sldId="292"/>
        </pc:sldMkLst>
        <pc:spChg chg="mod">
          <ac:chgData name="Ingrid Marina Solís" userId="S::i.solisg@udd.cl::53284c4f-a148-4df7-8ebb-f6aa73939ae5" providerId="AD" clId="Web-{20CE44C8-4861-E606-07EC-C4625537BC74}" dt="2025-06-16T19:02:12.810" v="434" actId="14100"/>
          <ac:spMkLst>
            <pc:docMk/>
            <pc:sldMk cId="2107781308" sldId="292"/>
            <ac:spMk id="5" creationId="{00000000-0000-0000-0000-000000000000}"/>
          </ac:spMkLst>
        </pc:spChg>
        <pc:spChg chg="add mod">
          <ac:chgData name="Ingrid Marina Solís" userId="S::i.solisg@udd.cl::53284c4f-a148-4df7-8ebb-f6aa73939ae5" providerId="AD" clId="Web-{20CE44C8-4861-E606-07EC-C4625537BC74}" dt="2025-06-16T19:03:12.640" v="436" actId="20577"/>
          <ac:spMkLst>
            <pc:docMk/>
            <pc:sldMk cId="2107781308" sldId="292"/>
            <ac:spMk id="8" creationId="{4F2CA28E-C071-6AA5-BBF0-9F234F878CA1}"/>
          </ac:spMkLst>
        </pc:spChg>
        <pc:spChg chg="add">
          <ac:chgData name="Ingrid Marina Solís" userId="S::i.solisg@udd.cl::53284c4f-a148-4df7-8ebb-f6aa73939ae5" providerId="AD" clId="Web-{20CE44C8-4861-E606-07EC-C4625537BC74}" dt="2025-06-16T18:32:48.346" v="50"/>
          <ac:spMkLst>
            <pc:docMk/>
            <pc:sldMk cId="2107781308" sldId="292"/>
            <ac:spMk id="13" creationId="{25BB3471-60D8-7CED-2988-F339A6A18BC5}"/>
          </ac:spMkLst>
        </pc:spChg>
        <pc:spChg chg="add mod">
          <ac:chgData name="Ingrid Marina Solís" userId="S::i.solisg@udd.cl::53284c4f-a148-4df7-8ebb-f6aa73939ae5" providerId="AD" clId="Web-{20CE44C8-4861-E606-07EC-C4625537BC74}" dt="2025-06-16T19:03:32.188" v="442" actId="20577"/>
          <ac:spMkLst>
            <pc:docMk/>
            <pc:sldMk cId="2107781308" sldId="292"/>
            <ac:spMk id="15" creationId="{DBF84E89-CE54-8D39-74D7-0775AFA6AFBF}"/>
          </ac:spMkLst>
        </pc:spChg>
        <pc:grpChg chg="add">
          <ac:chgData name="Ingrid Marina Solís" userId="S::i.solisg@udd.cl::53284c4f-a148-4df7-8ebb-f6aa73939ae5" providerId="AD" clId="Web-{20CE44C8-4861-E606-07EC-C4625537BC74}" dt="2025-06-16T18:32:48.346" v="49"/>
          <ac:grpSpMkLst>
            <pc:docMk/>
            <pc:sldMk cId="2107781308" sldId="292"/>
            <ac:grpSpMk id="11" creationId="{F06D7670-4CAA-30C0-5902-56F5A64AE3F7}"/>
          </ac:grpSpMkLst>
        </pc:grpChg>
      </pc:sldChg>
      <pc:sldChg chg="addSp delSp modSp">
        <pc:chgData name="Ingrid Marina Solís" userId="S::i.solisg@udd.cl::53284c4f-a148-4df7-8ebb-f6aa73939ae5" providerId="AD" clId="Web-{20CE44C8-4861-E606-07EC-C4625537BC74}" dt="2025-06-16T19:04:24.924" v="461" actId="20577"/>
        <pc:sldMkLst>
          <pc:docMk/>
          <pc:sldMk cId="2148188199" sldId="293"/>
        </pc:sldMkLst>
        <pc:spChg chg="mod">
          <ac:chgData name="Ingrid Marina Solís" userId="S::i.solisg@udd.cl::53284c4f-a148-4df7-8ebb-f6aa73939ae5" providerId="AD" clId="Web-{20CE44C8-4861-E606-07EC-C4625537BC74}" dt="2025-06-16T19:03:58.157" v="450" actId="1076"/>
          <ac:spMkLst>
            <pc:docMk/>
            <pc:sldMk cId="2148188199" sldId="293"/>
            <ac:spMk id="4" creationId="{00000000-0000-0000-0000-000000000000}"/>
          </ac:spMkLst>
        </pc:spChg>
        <pc:spChg chg="mod">
          <ac:chgData name="Ingrid Marina Solís" userId="S::i.solisg@udd.cl::53284c4f-a148-4df7-8ebb-f6aa73939ae5" providerId="AD" clId="Web-{20CE44C8-4861-E606-07EC-C4625537BC74}" dt="2025-06-16T19:04:24.924" v="461" actId="20577"/>
          <ac:spMkLst>
            <pc:docMk/>
            <pc:sldMk cId="2148188199" sldId="293"/>
            <ac:spMk id="6" creationId="{00000000-0000-0000-0000-000000000000}"/>
          </ac:spMkLst>
        </pc:spChg>
        <pc:spChg chg="add mod">
          <ac:chgData name="Ingrid Marina Solís" userId="S::i.solisg@udd.cl::53284c4f-a148-4df7-8ebb-f6aa73939ae5" providerId="AD" clId="Web-{20CE44C8-4861-E606-07EC-C4625537BC74}" dt="2025-06-16T19:04:11.001" v="453" actId="20577"/>
          <ac:spMkLst>
            <pc:docMk/>
            <pc:sldMk cId="2148188199" sldId="293"/>
            <ac:spMk id="8" creationId="{85FCECAC-6A34-ECB3-7B86-0C92D0343662}"/>
          </ac:spMkLst>
        </pc:spChg>
        <pc:spChg chg="add">
          <ac:chgData name="Ingrid Marina Solís" userId="S::i.solisg@udd.cl::53284c4f-a148-4df7-8ebb-f6aa73939ae5" providerId="AD" clId="Web-{20CE44C8-4861-E606-07EC-C4625537BC74}" dt="2025-06-16T18:32:50.815" v="54"/>
          <ac:spMkLst>
            <pc:docMk/>
            <pc:sldMk cId="2148188199" sldId="293"/>
            <ac:spMk id="13" creationId="{3B9A2B9B-8ADF-FCD8-3002-A0251347E944}"/>
          </ac:spMkLst>
        </pc:spChg>
        <pc:grpChg chg="add">
          <ac:chgData name="Ingrid Marina Solís" userId="S::i.solisg@udd.cl::53284c4f-a148-4df7-8ebb-f6aa73939ae5" providerId="AD" clId="Web-{20CE44C8-4861-E606-07EC-C4625537BC74}" dt="2025-06-16T18:32:50.799" v="53"/>
          <ac:grpSpMkLst>
            <pc:docMk/>
            <pc:sldMk cId="2148188199" sldId="293"/>
            <ac:grpSpMk id="11" creationId="{D27AAEF7-AD27-6BE9-F12D-2B182F58AC91}"/>
          </ac:grpSpMkLst>
        </pc:grpChg>
      </pc:sldChg>
      <pc:sldChg chg="addSp delSp modSp">
        <pc:chgData name="Ingrid Marina Solís" userId="S::i.solisg@udd.cl::53284c4f-a148-4df7-8ebb-f6aa73939ae5" providerId="AD" clId="Web-{20CE44C8-4861-E606-07EC-C4625537BC74}" dt="2025-06-16T19:05:50.364" v="476" actId="20577"/>
        <pc:sldMkLst>
          <pc:docMk/>
          <pc:sldMk cId="3386285239" sldId="294"/>
        </pc:sldMkLst>
        <pc:spChg chg="mod">
          <ac:chgData name="Ingrid Marina Solís" userId="S::i.solisg@udd.cl::53284c4f-a148-4df7-8ebb-f6aa73939ae5" providerId="AD" clId="Web-{20CE44C8-4861-E606-07EC-C4625537BC74}" dt="2025-06-16T19:05:21.816" v="464" actId="14100"/>
          <ac:spMkLst>
            <pc:docMk/>
            <pc:sldMk cId="3386285239" sldId="294"/>
            <ac:spMk id="4" creationId="{00000000-0000-0000-0000-000000000000}"/>
          </ac:spMkLst>
        </pc:spChg>
        <pc:spChg chg="mod">
          <ac:chgData name="Ingrid Marina Solís" userId="S::i.solisg@udd.cl::53284c4f-a148-4df7-8ebb-f6aa73939ae5" providerId="AD" clId="Web-{20CE44C8-4861-E606-07EC-C4625537BC74}" dt="2025-06-16T19:05:50.364" v="476" actId="20577"/>
          <ac:spMkLst>
            <pc:docMk/>
            <pc:sldMk cId="3386285239" sldId="294"/>
            <ac:spMk id="6" creationId="{00000000-0000-0000-0000-000000000000}"/>
          </ac:spMkLst>
        </pc:spChg>
        <pc:spChg chg="add mod">
          <ac:chgData name="Ingrid Marina Solís" userId="S::i.solisg@udd.cl::53284c4f-a148-4df7-8ebb-f6aa73939ae5" providerId="AD" clId="Web-{20CE44C8-4861-E606-07EC-C4625537BC74}" dt="2025-06-16T19:05:37.379" v="467" actId="20577"/>
          <ac:spMkLst>
            <pc:docMk/>
            <pc:sldMk cId="3386285239" sldId="294"/>
            <ac:spMk id="8" creationId="{7A55E32C-0E41-30B2-5EED-8378EF0999B7}"/>
          </ac:spMkLst>
        </pc:spChg>
        <pc:spChg chg="add">
          <ac:chgData name="Ingrid Marina Solís" userId="S::i.solisg@udd.cl::53284c4f-a148-4df7-8ebb-f6aa73939ae5" providerId="AD" clId="Web-{20CE44C8-4861-E606-07EC-C4625537BC74}" dt="2025-06-16T18:32:53.159" v="58"/>
          <ac:spMkLst>
            <pc:docMk/>
            <pc:sldMk cId="3386285239" sldId="294"/>
            <ac:spMk id="13" creationId="{D436DDEE-0996-C9FB-6A20-C28006AEA3F9}"/>
          </ac:spMkLst>
        </pc:spChg>
        <pc:grpChg chg="add">
          <ac:chgData name="Ingrid Marina Solís" userId="S::i.solisg@udd.cl::53284c4f-a148-4df7-8ebb-f6aa73939ae5" providerId="AD" clId="Web-{20CE44C8-4861-E606-07EC-C4625537BC74}" dt="2025-06-16T18:32:53.143" v="57"/>
          <ac:grpSpMkLst>
            <pc:docMk/>
            <pc:sldMk cId="3386285239" sldId="294"/>
            <ac:grpSpMk id="11" creationId="{7356FF32-CAD3-2D6A-41E3-C8D8478F1CF1}"/>
          </ac:grpSpMkLst>
        </pc:grpChg>
      </pc:sldChg>
      <pc:sldChg chg="addSp delSp modSp">
        <pc:chgData name="Ingrid Marina Solís" userId="S::i.solisg@udd.cl::53284c4f-a148-4df7-8ebb-f6aa73939ae5" providerId="AD" clId="Web-{20CE44C8-4861-E606-07EC-C4625537BC74}" dt="2025-06-16T19:06:18.646" v="484"/>
        <pc:sldMkLst>
          <pc:docMk/>
          <pc:sldMk cId="787755862" sldId="295"/>
        </pc:sldMkLst>
        <pc:spChg chg="mod">
          <ac:chgData name="Ingrid Marina Solís" userId="S::i.solisg@udd.cl::53284c4f-a148-4df7-8ebb-f6aa73939ae5" providerId="AD" clId="Web-{20CE44C8-4861-E606-07EC-C4625537BC74}" dt="2025-06-16T19:05:59.427" v="477" actId="14100"/>
          <ac:spMkLst>
            <pc:docMk/>
            <pc:sldMk cId="787755862" sldId="295"/>
            <ac:spMk id="4" creationId="{00000000-0000-0000-0000-000000000000}"/>
          </ac:spMkLst>
        </pc:spChg>
        <pc:spChg chg="add mod">
          <ac:chgData name="Ingrid Marina Solís" userId="S::i.solisg@udd.cl::53284c4f-a148-4df7-8ebb-f6aa73939ae5" providerId="AD" clId="Web-{20CE44C8-4861-E606-07EC-C4625537BC74}" dt="2025-06-16T19:06:13.599" v="481" actId="20577"/>
          <ac:spMkLst>
            <pc:docMk/>
            <pc:sldMk cId="787755862" sldId="295"/>
            <ac:spMk id="8" creationId="{312AF35C-0137-F245-4E25-B9876D6A811E}"/>
          </ac:spMkLst>
        </pc:spChg>
        <pc:spChg chg="add">
          <ac:chgData name="Ingrid Marina Solís" userId="S::i.solisg@udd.cl::53284c4f-a148-4df7-8ebb-f6aa73939ae5" providerId="AD" clId="Web-{20CE44C8-4861-E606-07EC-C4625537BC74}" dt="2025-06-16T18:32:55.690" v="62"/>
          <ac:spMkLst>
            <pc:docMk/>
            <pc:sldMk cId="787755862" sldId="295"/>
            <ac:spMk id="13" creationId="{078E2A3A-DA05-D79E-F247-70CC0DA73645}"/>
          </ac:spMkLst>
        </pc:spChg>
        <pc:grpChg chg="add">
          <ac:chgData name="Ingrid Marina Solís" userId="S::i.solisg@udd.cl::53284c4f-a148-4df7-8ebb-f6aa73939ae5" providerId="AD" clId="Web-{20CE44C8-4861-E606-07EC-C4625537BC74}" dt="2025-06-16T18:32:55.674" v="61"/>
          <ac:grpSpMkLst>
            <pc:docMk/>
            <pc:sldMk cId="787755862" sldId="295"/>
            <ac:grpSpMk id="11" creationId="{B59B6DAD-F8C4-EC94-7BF7-8E1E66F03BBE}"/>
          </ac:grpSpMkLst>
        </pc:grpChg>
      </pc:sldChg>
      <pc:sldChg chg="addSp delSp modSp">
        <pc:chgData name="Ingrid Marina Solís" userId="S::i.solisg@udd.cl::53284c4f-a148-4df7-8ebb-f6aa73939ae5" providerId="AD" clId="Web-{20CE44C8-4861-E606-07EC-C4625537BC74}" dt="2025-06-16T19:06:41.819" v="493" actId="1076"/>
        <pc:sldMkLst>
          <pc:docMk/>
          <pc:sldMk cId="2932109417" sldId="296"/>
        </pc:sldMkLst>
        <pc:spChg chg="mod">
          <ac:chgData name="Ingrid Marina Solís" userId="S::i.solisg@udd.cl::53284c4f-a148-4df7-8ebb-f6aa73939ae5" providerId="AD" clId="Web-{20CE44C8-4861-E606-07EC-C4625537BC74}" dt="2025-06-16T19:06:41.819" v="493" actId="1076"/>
          <ac:spMkLst>
            <pc:docMk/>
            <pc:sldMk cId="2932109417" sldId="296"/>
            <ac:spMk id="4" creationId="{00000000-0000-0000-0000-000000000000}"/>
          </ac:spMkLst>
        </pc:spChg>
        <pc:spChg chg="add">
          <ac:chgData name="Ingrid Marina Solís" userId="S::i.solisg@udd.cl::53284c4f-a148-4df7-8ebb-f6aa73939ae5" providerId="AD" clId="Web-{20CE44C8-4861-E606-07EC-C4625537BC74}" dt="2025-06-16T19:06:37.006" v="490"/>
          <ac:spMkLst>
            <pc:docMk/>
            <pc:sldMk cId="2932109417" sldId="296"/>
            <ac:spMk id="8" creationId="{3EFB1ACC-EB10-DB1C-F4C2-67FAF1CFE5C8}"/>
          </ac:spMkLst>
        </pc:spChg>
        <pc:spChg chg="add">
          <ac:chgData name="Ingrid Marina Solís" userId="S::i.solisg@udd.cl::53284c4f-a148-4df7-8ebb-f6aa73939ae5" providerId="AD" clId="Web-{20CE44C8-4861-E606-07EC-C4625537BC74}" dt="2025-06-16T19:06:37.022" v="492"/>
          <ac:spMkLst>
            <pc:docMk/>
            <pc:sldMk cId="2932109417" sldId="296"/>
            <ac:spMk id="13" creationId="{A3CEB066-BEAA-9889-194F-BD854AC05E11}"/>
          </ac:spMkLst>
        </pc:spChg>
        <pc:grpChg chg="add">
          <ac:chgData name="Ingrid Marina Solís" userId="S::i.solisg@udd.cl::53284c4f-a148-4df7-8ebb-f6aa73939ae5" providerId="AD" clId="Web-{20CE44C8-4861-E606-07EC-C4625537BC74}" dt="2025-06-16T19:06:37.022" v="491"/>
          <ac:grpSpMkLst>
            <pc:docMk/>
            <pc:sldMk cId="2932109417" sldId="296"/>
            <ac:grpSpMk id="11" creationId="{781C0B2B-7B2A-2362-F58B-99327DC6F923}"/>
          </ac:grpSpMkLst>
        </pc:grpChg>
      </pc:sldChg>
      <pc:sldChg chg="addSp delSp modSp">
        <pc:chgData name="Ingrid Marina Solís" userId="S::i.solisg@udd.cl::53284c4f-a148-4df7-8ebb-f6aa73939ae5" providerId="AD" clId="Web-{20CE44C8-4861-E606-07EC-C4625537BC74}" dt="2025-06-16T19:14:12.443" v="514" actId="20577"/>
        <pc:sldMkLst>
          <pc:docMk/>
          <pc:sldMk cId="320037042" sldId="297"/>
        </pc:sldMkLst>
        <pc:spChg chg="mod">
          <ac:chgData name="Ingrid Marina Solís" userId="S::i.solisg@udd.cl::53284c4f-a148-4df7-8ebb-f6aa73939ae5" providerId="AD" clId="Web-{20CE44C8-4861-E606-07EC-C4625537BC74}" dt="2025-06-16T19:13:53.724" v="505" actId="14100"/>
          <ac:spMkLst>
            <pc:docMk/>
            <pc:sldMk cId="320037042" sldId="297"/>
            <ac:spMk id="4" creationId="{00000000-0000-0000-0000-000000000000}"/>
          </ac:spMkLst>
        </pc:spChg>
        <pc:spChg chg="mod">
          <ac:chgData name="Ingrid Marina Solís" userId="S::i.solisg@udd.cl::53284c4f-a148-4df7-8ebb-f6aa73939ae5" providerId="AD" clId="Web-{20CE44C8-4861-E606-07EC-C4625537BC74}" dt="2025-06-16T19:14:12.443" v="514" actId="20577"/>
          <ac:spMkLst>
            <pc:docMk/>
            <pc:sldMk cId="320037042" sldId="297"/>
            <ac:spMk id="7" creationId="{00000000-0000-0000-0000-000000000000}"/>
          </ac:spMkLst>
        </pc:spChg>
        <pc:spChg chg="mod">
          <ac:chgData name="Ingrid Marina Solís" userId="S::i.solisg@udd.cl::53284c4f-a148-4df7-8ebb-f6aa73939ae5" providerId="AD" clId="Web-{20CE44C8-4861-E606-07EC-C4625537BC74}" dt="2025-06-16T19:14:02.240" v="509" actId="20577"/>
          <ac:spMkLst>
            <pc:docMk/>
            <pc:sldMk cId="320037042" sldId="297"/>
            <ac:spMk id="8" creationId="{00000000-0000-0000-0000-000000000000}"/>
          </ac:spMkLst>
        </pc:spChg>
        <pc:spChg chg="add">
          <ac:chgData name="Ingrid Marina Solís" userId="S::i.solisg@udd.cl::53284c4f-a148-4df7-8ebb-f6aa73939ae5" providerId="AD" clId="Web-{20CE44C8-4861-E606-07EC-C4625537BC74}" dt="2025-06-16T19:13:47.458" v="501"/>
          <ac:spMkLst>
            <pc:docMk/>
            <pc:sldMk cId="320037042" sldId="297"/>
            <ac:spMk id="10" creationId="{2D8F2FC4-AAA3-2954-C1D8-CE53F58720D8}"/>
          </ac:spMkLst>
        </pc:spChg>
        <pc:spChg chg="add">
          <ac:chgData name="Ingrid Marina Solís" userId="S::i.solisg@udd.cl::53284c4f-a148-4df7-8ebb-f6aa73939ae5" providerId="AD" clId="Web-{20CE44C8-4861-E606-07EC-C4625537BC74}" dt="2025-06-16T19:13:47.489" v="503"/>
          <ac:spMkLst>
            <pc:docMk/>
            <pc:sldMk cId="320037042" sldId="297"/>
            <ac:spMk id="15" creationId="{7A28F64D-1E7C-AE20-128E-6E50091D8D31}"/>
          </ac:spMkLst>
        </pc:spChg>
        <pc:grpChg chg="add">
          <ac:chgData name="Ingrid Marina Solís" userId="S::i.solisg@udd.cl::53284c4f-a148-4df7-8ebb-f6aa73939ae5" providerId="AD" clId="Web-{20CE44C8-4861-E606-07EC-C4625537BC74}" dt="2025-06-16T19:13:47.474" v="502"/>
          <ac:grpSpMkLst>
            <pc:docMk/>
            <pc:sldMk cId="320037042" sldId="297"/>
            <ac:grpSpMk id="13" creationId="{C7DE2900-4CF4-07D3-A366-5D9A8A19CBDE}"/>
          </ac:grpSpMkLst>
        </pc:grpChg>
      </pc:sldChg>
      <pc:sldChg chg="addSp delSp modSp">
        <pc:chgData name="Ingrid Marina Solís" userId="S::i.solisg@udd.cl::53284c4f-a148-4df7-8ebb-f6aa73939ae5" providerId="AD" clId="Web-{20CE44C8-4861-E606-07EC-C4625537BC74}" dt="2025-06-16T19:17:15.652" v="534" actId="20577"/>
        <pc:sldMkLst>
          <pc:docMk/>
          <pc:sldMk cId="689770180" sldId="298"/>
        </pc:sldMkLst>
        <pc:spChg chg="add mod">
          <ac:chgData name="Ingrid Marina Solís" userId="S::i.solisg@udd.cl::53284c4f-a148-4df7-8ebb-f6aa73939ae5" providerId="AD" clId="Web-{20CE44C8-4861-E606-07EC-C4625537BC74}" dt="2025-06-16T19:14:28.287" v="515" actId="20577"/>
          <ac:spMkLst>
            <pc:docMk/>
            <pc:sldMk cId="689770180" sldId="298"/>
            <ac:spMk id="10" creationId="{AC68AFA5-BB41-0812-3B4F-1216391D5BDD}"/>
          </ac:spMkLst>
        </pc:spChg>
        <pc:spChg chg="add">
          <ac:chgData name="Ingrid Marina Solís" userId="S::i.solisg@udd.cl::53284c4f-a148-4df7-8ebb-f6aa73939ae5" providerId="AD" clId="Web-{20CE44C8-4861-E606-07EC-C4625537BC74}" dt="2025-06-16T18:33:01.674" v="66"/>
          <ac:spMkLst>
            <pc:docMk/>
            <pc:sldMk cId="689770180" sldId="298"/>
            <ac:spMk id="15" creationId="{D828EBEA-6BA8-E39F-8D09-BF8EE37FEB39}"/>
          </ac:spMkLst>
        </pc:spChg>
        <pc:spChg chg="add mod">
          <ac:chgData name="Ingrid Marina Solís" userId="S::i.solisg@udd.cl::53284c4f-a148-4df7-8ebb-f6aa73939ae5" providerId="AD" clId="Web-{20CE44C8-4861-E606-07EC-C4625537BC74}" dt="2025-06-16T19:17:15.652" v="534" actId="20577"/>
          <ac:spMkLst>
            <pc:docMk/>
            <pc:sldMk cId="689770180" sldId="298"/>
            <ac:spMk id="17" creationId="{1AB3995F-88DC-7040-801D-231A94E436DC}"/>
          </ac:spMkLst>
        </pc:spChg>
        <pc:grpChg chg="add">
          <ac:chgData name="Ingrid Marina Solís" userId="S::i.solisg@udd.cl::53284c4f-a148-4df7-8ebb-f6aa73939ae5" providerId="AD" clId="Web-{20CE44C8-4861-E606-07EC-C4625537BC74}" dt="2025-06-16T18:33:01.674" v="65"/>
          <ac:grpSpMkLst>
            <pc:docMk/>
            <pc:sldMk cId="689770180" sldId="298"/>
            <ac:grpSpMk id="13" creationId="{CDD6FCEC-7E44-D126-2E27-9B100C545FBC}"/>
          </ac:grpSpMkLst>
        </pc:grpChg>
      </pc:sldChg>
      <pc:sldChg chg="addSp delSp modSp">
        <pc:chgData name="Ingrid Marina Solís" userId="S::i.solisg@udd.cl::53284c4f-a148-4df7-8ebb-f6aa73939ae5" providerId="AD" clId="Web-{20CE44C8-4861-E606-07EC-C4625537BC74}" dt="2025-06-16T19:18:23.311" v="560"/>
        <pc:sldMkLst>
          <pc:docMk/>
          <pc:sldMk cId="1160029900" sldId="299"/>
        </pc:sldMkLst>
        <pc:spChg chg="mod">
          <ac:chgData name="Ingrid Marina Solís" userId="S::i.solisg@udd.cl::53284c4f-a148-4df7-8ebb-f6aa73939ae5" providerId="AD" clId="Web-{20CE44C8-4861-E606-07EC-C4625537BC74}" dt="2025-06-16T19:17:22.668" v="536" actId="1076"/>
          <ac:spMkLst>
            <pc:docMk/>
            <pc:sldMk cId="1160029900" sldId="299"/>
            <ac:spMk id="4" creationId="{00000000-0000-0000-0000-000000000000}"/>
          </ac:spMkLst>
        </pc:spChg>
        <pc:spChg chg="ord">
          <ac:chgData name="Ingrid Marina Solís" userId="S::i.solisg@udd.cl::53284c4f-a148-4df7-8ebb-f6aa73939ae5" providerId="AD" clId="Web-{20CE44C8-4861-E606-07EC-C4625537BC74}" dt="2025-06-16T19:18:22.842" v="557"/>
          <ac:spMkLst>
            <pc:docMk/>
            <pc:sldMk cId="1160029900" sldId="299"/>
            <ac:spMk id="6" creationId="{00000000-0000-0000-0000-000000000000}"/>
          </ac:spMkLst>
        </pc:spChg>
        <pc:spChg chg="ord">
          <ac:chgData name="Ingrid Marina Solís" userId="S::i.solisg@udd.cl::53284c4f-a148-4df7-8ebb-f6aa73939ae5" providerId="AD" clId="Web-{20CE44C8-4861-E606-07EC-C4625537BC74}" dt="2025-06-16T19:18:23.108" v="559"/>
          <ac:spMkLst>
            <pc:docMk/>
            <pc:sldMk cId="1160029900" sldId="299"/>
            <ac:spMk id="8" creationId="{00000000-0000-0000-0000-000000000000}"/>
          </ac:spMkLst>
        </pc:spChg>
        <pc:spChg chg="ord">
          <ac:chgData name="Ingrid Marina Solís" userId="S::i.solisg@udd.cl::53284c4f-a148-4df7-8ebb-f6aa73939ae5" providerId="AD" clId="Web-{20CE44C8-4861-E606-07EC-C4625537BC74}" dt="2025-06-16T19:18:23.311" v="560"/>
          <ac:spMkLst>
            <pc:docMk/>
            <pc:sldMk cId="1160029900" sldId="299"/>
            <ac:spMk id="9" creationId="{00000000-0000-0000-0000-000000000000}"/>
          </ac:spMkLst>
        </pc:spChg>
        <pc:spChg chg="add ord">
          <ac:chgData name="Ingrid Marina Solís" userId="S::i.solisg@udd.cl::53284c4f-a148-4df7-8ebb-f6aa73939ae5" providerId="AD" clId="Web-{20CE44C8-4861-E606-07EC-C4625537BC74}" dt="2025-06-16T19:18:22.576" v="555"/>
          <ac:spMkLst>
            <pc:docMk/>
            <pc:sldMk cId="1160029900" sldId="299"/>
            <ac:spMk id="11" creationId="{60E6B32F-77CD-3FA4-C700-FB074E8497FA}"/>
          </ac:spMkLst>
        </pc:spChg>
        <pc:spChg chg="add ord">
          <ac:chgData name="Ingrid Marina Solís" userId="S::i.solisg@udd.cl::53284c4f-a148-4df7-8ebb-f6aa73939ae5" providerId="AD" clId="Web-{20CE44C8-4861-E606-07EC-C4625537BC74}" dt="2025-06-16T19:18:21.186" v="545"/>
          <ac:spMkLst>
            <pc:docMk/>
            <pc:sldMk cId="1160029900" sldId="299"/>
            <ac:spMk id="16" creationId="{C6F6E87C-4EAF-2130-E202-386E5D7BB868}"/>
          </ac:spMkLst>
        </pc:spChg>
        <pc:spChg chg="add ord">
          <ac:chgData name="Ingrid Marina Solís" userId="S::i.solisg@udd.cl::53284c4f-a148-4df7-8ebb-f6aa73939ae5" providerId="AD" clId="Web-{20CE44C8-4861-E606-07EC-C4625537BC74}" dt="2025-06-16T19:18:22.592" v="556"/>
          <ac:spMkLst>
            <pc:docMk/>
            <pc:sldMk cId="1160029900" sldId="299"/>
            <ac:spMk id="18" creationId="{B60E37D0-C3C1-C6FE-F26D-D1F196D4216B}"/>
          </ac:spMkLst>
        </pc:spChg>
        <pc:grpChg chg="add ord">
          <ac:chgData name="Ingrid Marina Solís" userId="S::i.solisg@udd.cl::53284c4f-a148-4df7-8ebb-f6aa73939ae5" providerId="AD" clId="Web-{20CE44C8-4861-E606-07EC-C4625537BC74}" dt="2025-06-16T19:18:20.998" v="544"/>
          <ac:grpSpMkLst>
            <pc:docMk/>
            <pc:sldMk cId="1160029900" sldId="299"/>
            <ac:grpSpMk id="14" creationId="{2F378195-D8FF-096D-13D0-0BB23376AA7E}"/>
          </ac:grpSpMkLst>
        </pc:grpChg>
      </pc:sldChg>
      <pc:sldChg chg="addSp delSp modSp">
        <pc:chgData name="Ingrid Marina Solís" userId="S::i.solisg@udd.cl::53284c4f-a148-4df7-8ebb-f6aa73939ae5" providerId="AD" clId="Web-{20CE44C8-4861-E606-07EC-C4625537BC74}" dt="2025-06-16T19:19:55.392" v="595"/>
        <pc:sldMkLst>
          <pc:docMk/>
          <pc:sldMk cId="2395056148" sldId="300"/>
        </pc:sldMkLst>
        <pc:spChg chg="mod">
          <ac:chgData name="Ingrid Marina Solís" userId="S::i.solisg@udd.cl::53284c4f-a148-4df7-8ebb-f6aa73939ae5" providerId="AD" clId="Web-{20CE44C8-4861-E606-07EC-C4625537BC74}" dt="2025-06-16T19:18:31.248" v="564" actId="1076"/>
          <ac:spMkLst>
            <pc:docMk/>
            <pc:sldMk cId="2395056148" sldId="300"/>
            <ac:spMk id="4" creationId="{00000000-0000-0000-0000-000000000000}"/>
          </ac:spMkLst>
        </pc:spChg>
        <pc:spChg chg="ord">
          <ac:chgData name="Ingrid Marina Solís" userId="S::i.solisg@udd.cl::53284c4f-a148-4df7-8ebb-f6aa73939ae5" providerId="AD" clId="Web-{20CE44C8-4861-E606-07EC-C4625537BC74}" dt="2025-06-16T19:19:55.392" v="595"/>
          <ac:spMkLst>
            <pc:docMk/>
            <pc:sldMk cId="2395056148" sldId="300"/>
            <ac:spMk id="6" creationId="{00000000-0000-0000-0000-000000000000}"/>
          </ac:spMkLst>
        </pc:spChg>
        <pc:spChg chg="add ord">
          <ac:chgData name="Ingrid Marina Solís" userId="S::i.solisg@udd.cl::53284c4f-a148-4df7-8ebb-f6aa73939ae5" providerId="AD" clId="Web-{20CE44C8-4861-E606-07EC-C4625537BC74}" dt="2025-06-16T19:19:52.845" v="579"/>
          <ac:spMkLst>
            <pc:docMk/>
            <pc:sldMk cId="2395056148" sldId="300"/>
            <ac:spMk id="14" creationId="{B73A8D51-4630-F038-5256-0B73CCDD7C01}"/>
          </ac:spMkLst>
        </pc:spChg>
        <pc:spChg chg="add ord">
          <ac:chgData name="Ingrid Marina Solís" userId="S::i.solisg@udd.cl::53284c4f-a148-4df7-8ebb-f6aa73939ae5" providerId="AD" clId="Web-{20CE44C8-4861-E606-07EC-C4625537BC74}" dt="2025-06-16T19:19:52.829" v="578"/>
          <ac:spMkLst>
            <pc:docMk/>
            <pc:sldMk cId="2395056148" sldId="300"/>
            <ac:spMk id="18" creationId="{57163F03-E765-AADF-4BFB-4A41A086F9CF}"/>
          </ac:spMkLst>
        </pc:spChg>
        <pc:spChg chg="add ord">
          <ac:chgData name="Ingrid Marina Solís" userId="S::i.solisg@udd.cl::53284c4f-a148-4df7-8ebb-f6aa73939ae5" providerId="AD" clId="Web-{20CE44C8-4861-E606-07EC-C4625537BC74}" dt="2025-06-16T19:19:55.126" v="591"/>
          <ac:spMkLst>
            <pc:docMk/>
            <pc:sldMk cId="2395056148" sldId="300"/>
            <ac:spMk id="20" creationId="{7A469F3B-2D0E-A3B6-9E0B-88D4A26B04CA}"/>
          </ac:spMkLst>
        </pc:spChg>
        <pc:grpChg chg="add ord">
          <ac:chgData name="Ingrid Marina Solís" userId="S::i.solisg@udd.cl::53284c4f-a148-4df7-8ebb-f6aa73939ae5" providerId="AD" clId="Web-{20CE44C8-4861-E606-07EC-C4625537BC74}" dt="2025-06-16T19:19:55.345" v="592"/>
          <ac:grpSpMkLst>
            <pc:docMk/>
            <pc:sldMk cId="2395056148" sldId="300"/>
            <ac:grpSpMk id="12" creationId="{89351E6C-33DF-DD05-3F5D-B78F5CBE87A0}"/>
          </ac:grpSpMkLst>
        </pc:grpChg>
      </pc:sldChg>
      <pc:sldChg chg="addSp delSp modSp">
        <pc:chgData name="Ingrid Marina Solís" userId="S::i.solisg@udd.cl::53284c4f-a148-4df7-8ebb-f6aa73939ae5" providerId="AD" clId="Web-{20CE44C8-4861-E606-07EC-C4625537BC74}" dt="2025-06-16T19:20:05.205" v="600" actId="1076"/>
        <pc:sldMkLst>
          <pc:docMk/>
          <pc:sldMk cId="1612034497" sldId="301"/>
        </pc:sldMkLst>
        <pc:spChg chg="mod">
          <ac:chgData name="Ingrid Marina Solís" userId="S::i.solisg@udd.cl::53284c4f-a148-4df7-8ebb-f6aa73939ae5" providerId="AD" clId="Web-{20CE44C8-4861-E606-07EC-C4625537BC74}" dt="2025-06-16T19:20:05.205" v="600" actId="1076"/>
          <ac:spMkLst>
            <pc:docMk/>
            <pc:sldMk cId="1612034497" sldId="301"/>
            <ac:spMk id="4" creationId="{00000000-0000-0000-0000-000000000000}"/>
          </ac:spMkLst>
        </pc:spChg>
        <pc:spChg chg="add">
          <ac:chgData name="Ingrid Marina Solís" userId="S::i.solisg@udd.cl::53284c4f-a148-4df7-8ebb-f6aa73939ae5" providerId="AD" clId="Web-{20CE44C8-4861-E606-07EC-C4625537BC74}" dt="2025-06-16T19:19:58.626" v="596"/>
          <ac:spMkLst>
            <pc:docMk/>
            <pc:sldMk cId="1612034497" sldId="301"/>
            <ac:spMk id="9" creationId="{260E440E-2718-5ABE-161B-A265FEBB32C6}"/>
          </ac:spMkLst>
        </pc:spChg>
        <pc:spChg chg="add">
          <ac:chgData name="Ingrid Marina Solís" userId="S::i.solisg@udd.cl::53284c4f-a148-4df7-8ebb-f6aa73939ae5" providerId="AD" clId="Web-{20CE44C8-4861-E606-07EC-C4625537BC74}" dt="2025-06-16T19:19:58.642" v="597"/>
          <ac:spMkLst>
            <pc:docMk/>
            <pc:sldMk cId="1612034497" sldId="301"/>
            <ac:spMk id="11" creationId="{08108624-3653-7C35-710E-091C3F7ED10C}"/>
          </ac:spMkLst>
        </pc:spChg>
        <pc:spChg chg="add">
          <ac:chgData name="Ingrid Marina Solís" userId="S::i.solisg@udd.cl::53284c4f-a148-4df7-8ebb-f6aa73939ae5" providerId="AD" clId="Web-{20CE44C8-4861-E606-07EC-C4625537BC74}" dt="2025-06-16T19:19:58.658" v="598"/>
          <ac:spMkLst>
            <pc:docMk/>
            <pc:sldMk cId="1612034497" sldId="301"/>
            <ac:spMk id="13" creationId="{66F70524-8E77-1B2A-067B-5EF96B981406}"/>
          </ac:spMkLst>
        </pc:spChg>
        <pc:grpChg chg="add">
          <ac:chgData name="Ingrid Marina Solís" userId="S::i.solisg@udd.cl::53284c4f-a148-4df7-8ebb-f6aa73939ae5" providerId="AD" clId="Web-{20CE44C8-4861-E606-07EC-C4625537BC74}" dt="2025-06-16T19:19:58.658" v="599"/>
          <ac:grpSpMkLst>
            <pc:docMk/>
            <pc:sldMk cId="1612034497" sldId="301"/>
            <ac:grpSpMk id="16" creationId="{09F3A11D-AB61-4B34-9B8E-031B5D43F218}"/>
          </ac:grpSpMkLst>
        </pc:grpChg>
      </pc:sldChg>
      <pc:sldChg chg="addSp delSp modSp">
        <pc:chgData name="Ingrid Marina Solís" userId="S::i.solisg@udd.cl::53284c4f-a148-4df7-8ebb-f6aa73939ae5" providerId="AD" clId="Web-{20CE44C8-4861-E606-07EC-C4625537BC74}" dt="2025-06-16T19:21:01.535" v="611"/>
        <pc:sldMkLst>
          <pc:docMk/>
          <pc:sldMk cId="3264175446" sldId="302"/>
        </pc:sldMkLst>
        <pc:spChg chg="mod">
          <ac:chgData name="Ingrid Marina Solís" userId="S::i.solisg@udd.cl::53284c4f-a148-4df7-8ebb-f6aa73939ae5" providerId="AD" clId="Web-{20CE44C8-4861-E606-07EC-C4625537BC74}" dt="2025-06-16T19:20:55.597" v="609" actId="1076"/>
          <ac:spMkLst>
            <pc:docMk/>
            <pc:sldMk cId="3264175446" sldId="302"/>
            <ac:spMk id="4" creationId="{00000000-0000-0000-0000-000000000000}"/>
          </ac:spMkLst>
        </pc:spChg>
        <pc:spChg chg="add">
          <ac:chgData name="Ingrid Marina Solís" userId="S::i.solisg@udd.cl::53284c4f-a148-4df7-8ebb-f6aa73939ae5" providerId="AD" clId="Web-{20CE44C8-4861-E606-07EC-C4625537BC74}" dt="2025-06-16T18:33:10.409" v="74"/>
          <ac:spMkLst>
            <pc:docMk/>
            <pc:sldMk cId="3264175446" sldId="302"/>
            <ac:spMk id="14" creationId="{7AFAFD4F-224A-2B46-ECE2-280C67BCD0BB}"/>
          </ac:spMkLst>
        </pc:spChg>
        <pc:spChg chg="add">
          <ac:chgData name="Ingrid Marina Solís" userId="S::i.solisg@udd.cl::53284c4f-a148-4df7-8ebb-f6aa73939ae5" providerId="AD" clId="Web-{20CE44C8-4861-E606-07EC-C4625537BC74}" dt="2025-06-16T19:21:01.519" v="610"/>
          <ac:spMkLst>
            <pc:docMk/>
            <pc:sldMk cId="3264175446" sldId="302"/>
            <ac:spMk id="18" creationId="{D6D4F976-E494-71C7-6F5B-B75C4D02B40E}"/>
          </ac:spMkLst>
        </pc:spChg>
        <pc:spChg chg="add">
          <ac:chgData name="Ingrid Marina Solís" userId="S::i.solisg@udd.cl::53284c4f-a148-4df7-8ebb-f6aa73939ae5" providerId="AD" clId="Web-{20CE44C8-4861-E606-07EC-C4625537BC74}" dt="2025-06-16T19:21:01.535" v="611"/>
          <ac:spMkLst>
            <pc:docMk/>
            <pc:sldMk cId="3264175446" sldId="302"/>
            <ac:spMk id="20" creationId="{6B6300B0-8460-890E-6FC2-D9F9D1D9D806}"/>
          </ac:spMkLst>
        </pc:spChg>
        <pc:grpChg chg="add">
          <ac:chgData name="Ingrid Marina Solís" userId="S::i.solisg@udd.cl::53284c4f-a148-4df7-8ebb-f6aa73939ae5" providerId="AD" clId="Web-{20CE44C8-4861-E606-07EC-C4625537BC74}" dt="2025-06-16T18:33:10.394" v="73"/>
          <ac:grpSpMkLst>
            <pc:docMk/>
            <pc:sldMk cId="3264175446" sldId="302"/>
            <ac:grpSpMk id="12" creationId="{9AB9CA47-07E1-EB03-34F5-B92C882F4F26}"/>
          </ac:grpSpMkLst>
        </pc:grpChg>
      </pc:sldChg>
      <pc:sldChg chg="addSp delSp modSp add replId">
        <pc:chgData name="Ingrid Marina Solís" userId="S::i.solisg@udd.cl::53284c4f-a148-4df7-8ebb-f6aa73939ae5" providerId="AD" clId="Web-{20CE44C8-4861-E606-07EC-C4625537BC74}" dt="2025-06-16T18:51:18.851" v="237" actId="20577"/>
        <pc:sldMkLst>
          <pc:docMk/>
          <pc:sldMk cId="4183170094" sldId="303"/>
        </pc:sldMkLst>
        <pc:spChg chg="add">
          <ac:chgData name="Ingrid Marina Solís" userId="S::i.solisg@udd.cl::53284c4f-a148-4df7-8ebb-f6aa73939ae5" providerId="AD" clId="Web-{20CE44C8-4861-E606-07EC-C4625537BC74}" dt="2025-06-16T18:50:41.272" v="219"/>
          <ac:spMkLst>
            <pc:docMk/>
            <pc:sldMk cId="4183170094" sldId="303"/>
            <ac:spMk id="3" creationId="{BE01B94C-9300-7D68-B54E-CB9F15AEE95E}"/>
          </ac:spMkLst>
        </pc:spChg>
        <pc:spChg chg="mod">
          <ac:chgData name="Ingrid Marina Solís" userId="S::i.solisg@udd.cl::53284c4f-a148-4df7-8ebb-f6aa73939ae5" providerId="AD" clId="Web-{20CE44C8-4861-E606-07EC-C4625537BC74}" dt="2025-06-16T18:51:18.851" v="237" actId="20577"/>
          <ac:spMkLst>
            <pc:docMk/>
            <pc:sldMk cId="4183170094" sldId="303"/>
            <ac:spMk id="16" creationId="{A3B449B9-0DD3-AFC1-8BF8-8B9D81BE16C6}"/>
          </ac:spMkLst>
        </pc:spChg>
      </pc:sldChg>
      <pc:sldChg chg="addSp delSp modSp add replId">
        <pc:chgData name="Ingrid Marina Solís" userId="S::i.solisg@udd.cl::53284c4f-a148-4df7-8ebb-f6aa73939ae5" providerId="AD" clId="Web-{20CE44C8-4861-E606-07EC-C4625537BC74}" dt="2025-06-16T18:51:40.227" v="240" actId="20577"/>
        <pc:sldMkLst>
          <pc:docMk/>
          <pc:sldMk cId="1811193056" sldId="304"/>
        </pc:sldMkLst>
        <pc:spChg chg="add mod">
          <ac:chgData name="Ingrid Marina Solís" userId="S::i.solisg@udd.cl::53284c4f-a148-4df7-8ebb-f6aa73939ae5" providerId="AD" clId="Web-{20CE44C8-4861-E606-07EC-C4625537BC74}" dt="2025-06-16T18:51:04.273" v="236" actId="1076"/>
          <ac:spMkLst>
            <pc:docMk/>
            <pc:sldMk cId="1811193056" sldId="304"/>
            <ac:spMk id="5" creationId="{D2DF7701-5E9D-6D78-D612-2D25EAEE5A8E}"/>
          </ac:spMkLst>
        </pc:spChg>
        <pc:spChg chg="ord">
          <ac:chgData name="Ingrid Marina Solís" userId="S::i.solisg@udd.cl::53284c4f-a148-4df7-8ebb-f6aa73939ae5" providerId="AD" clId="Web-{20CE44C8-4861-E606-07EC-C4625537BC74}" dt="2025-06-16T18:50:59.694" v="226"/>
          <ac:spMkLst>
            <pc:docMk/>
            <pc:sldMk cId="1811193056" sldId="304"/>
            <ac:spMk id="9" creationId="{688B7368-F3DE-CC16-B166-B6EA34A9F1D9}"/>
          </ac:spMkLst>
        </pc:spChg>
        <pc:spChg chg="ord">
          <ac:chgData name="Ingrid Marina Solís" userId="S::i.solisg@udd.cl::53284c4f-a148-4df7-8ebb-f6aa73939ae5" providerId="AD" clId="Web-{20CE44C8-4861-E606-07EC-C4625537BC74}" dt="2025-06-16T18:50:59.851" v="230"/>
          <ac:spMkLst>
            <pc:docMk/>
            <pc:sldMk cId="1811193056" sldId="304"/>
            <ac:spMk id="14" creationId="{4D839272-8CE9-EEE7-FE6B-8F3F20583BE6}"/>
          </ac:spMkLst>
        </pc:spChg>
        <pc:spChg chg="mod ord">
          <ac:chgData name="Ingrid Marina Solís" userId="S::i.solisg@udd.cl::53284c4f-a148-4df7-8ebb-f6aa73939ae5" providerId="AD" clId="Web-{20CE44C8-4861-E606-07EC-C4625537BC74}" dt="2025-06-16T18:51:40.227" v="240" actId="20577"/>
          <ac:spMkLst>
            <pc:docMk/>
            <pc:sldMk cId="1811193056" sldId="304"/>
            <ac:spMk id="16" creationId="{E3964324-8CD3-4D82-9A4F-44CBC35EA538}"/>
          </ac:spMkLst>
        </pc:spChg>
        <pc:grpChg chg="ord">
          <ac:chgData name="Ingrid Marina Solís" userId="S::i.solisg@udd.cl::53284c4f-a148-4df7-8ebb-f6aa73939ae5" providerId="AD" clId="Web-{20CE44C8-4861-E606-07EC-C4625537BC74}" dt="2025-06-16T18:50:59.788" v="228"/>
          <ac:grpSpMkLst>
            <pc:docMk/>
            <pc:sldMk cId="1811193056" sldId="304"/>
            <ac:grpSpMk id="12" creationId="{7CFEE087-B21C-141B-D7DE-F587D8C51973}"/>
          </ac:grpSpMkLst>
        </pc:grpChg>
      </pc:sldChg>
      <pc:sldChg chg="addSp delSp modSp add replId">
        <pc:chgData name="Ingrid Marina Solís" userId="S::i.solisg@udd.cl::53284c4f-a148-4df7-8ebb-f6aa73939ae5" providerId="AD" clId="Web-{20CE44C8-4861-E606-07EC-C4625537BC74}" dt="2025-06-16T18:53:13.605" v="339" actId="20577"/>
        <pc:sldMkLst>
          <pc:docMk/>
          <pc:sldMk cId="3314186608" sldId="305"/>
        </pc:sldMkLst>
        <pc:spChg chg="add mod">
          <ac:chgData name="Ingrid Marina Solís" userId="S::i.solisg@udd.cl::53284c4f-a148-4df7-8ebb-f6aa73939ae5" providerId="AD" clId="Web-{20CE44C8-4861-E606-07EC-C4625537BC74}" dt="2025-06-16T18:53:04.636" v="331" actId="1076"/>
          <ac:spMkLst>
            <pc:docMk/>
            <pc:sldMk cId="3314186608" sldId="305"/>
            <ac:spMk id="3" creationId="{12043A75-6A4F-40BE-7878-AF81778D46A3}"/>
          </ac:spMkLst>
        </pc:spChg>
        <pc:spChg chg="add mod">
          <ac:chgData name="Ingrid Marina Solís" userId="S::i.solisg@udd.cl::53284c4f-a148-4df7-8ebb-f6aa73939ae5" providerId="AD" clId="Web-{20CE44C8-4861-E606-07EC-C4625537BC74}" dt="2025-06-16T18:53:04.667" v="332" actId="1076"/>
          <ac:spMkLst>
            <pc:docMk/>
            <pc:sldMk cId="3314186608" sldId="305"/>
            <ac:spMk id="5" creationId="{6317469D-16CF-196B-1AD3-11C6907CB670}"/>
          </ac:spMkLst>
        </pc:spChg>
        <pc:spChg chg="mod ord">
          <ac:chgData name="Ingrid Marina Solís" userId="S::i.solisg@udd.cl::53284c4f-a148-4df7-8ebb-f6aa73939ae5" providerId="AD" clId="Web-{20CE44C8-4861-E606-07EC-C4625537BC74}" dt="2025-06-16T18:53:13.605" v="339" actId="20577"/>
          <ac:spMkLst>
            <pc:docMk/>
            <pc:sldMk cId="3314186608" sldId="305"/>
            <ac:spMk id="6" creationId="{8E20125E-6521-A7F2-AB0D-F2ECA27B91A3}"/>
          </ac:spMkLst>
        </pc:spChg>
        <pc:spChg chg="ord">
          <ac:chgData name="Ingrid Marina Solís" userId="S::i.solisg@udd.cl::53284c4f-a148-4df7-8ebb-f6aa73939ae5" providerId="AD" clId="Web-{20CE44C8-4861-E606-07EC-C4625537BC74}" dt="2025-06-16T18:52:43.026" v="300"/>
          <ac:spMkLst>
            <pc:docMk/>
            <pc:sldMk cId="3314186608" sldId="305"/>
            <ac:spMk id="14" creationId="{51CC0A91-3635-A7D5-DB16-8CC6612B8013}"/>
          </ac:spMkLst>
        </pc:spChg>
        <pc:spChg chg="add mod">
          <ac:chgData name="Ingrid Marina Solís" userId="S::i.solisg@udd.cl::53284c4f-a148-4df7-8ebb-f6aa73939ae5" providerId="AD" clId="Web-{20CE44C8-4861-E606-07EC-C4625537BC74}" dt="2025-06-16T18:53:04.683" v="333" actId="1076"/>
          <ac:spMkLst>
            <pc:docMk/>
            <pc:sldMk cId="3314186608" sldId="305"/>
            <ac:spMk id="15" creationId="{93FF6F39-370D-DB7C-DA5A-820488EE3B93}"/>
          </ac:spMkLst>
        </pc:spChg>
        <pc:spChg chg="ord">
          <ac:chgData name="Ingrid Marina Solís" userId="S::i.solisg@udd.cl::53284c4f-a148-4df7-8ebb-f6aa73939ae5" providerId="AD" clId="Web-{20CE44C8-4861-E606-07EC-C4625537BC74}" dt="2025-06-16T18:52:42.854" v="290"/>
          <ac:spMkLst>
            <pc:docMk/>
            <pc:sldMk cId="3314186608" sldId="305"/>
            <ac:spMk id="19" creationId="{68A634F8-1A1E-B6DA-08A0-C5539042AF90}"/>
          </ac:spMkLst>
        </pc:spChg>
        <pc:spChg chg="add mod">
          <ac:chgData name="Ingrid Marina Solís" userId="S::i.solisg@udd.cl::53284c4f-a148-4df7-8ebb-f6aa73939ae5" providerId="AD" clId="Web-{20CE44C8-4861-E606-07EC-C4625537BC74}" dt="2025-06-16T18:53:04.714" v="334" actId="1076"/>
          <ac:spMkLst>
            <pc:docMk/>
            <pc:sldMk cId="3314186608" sldId="305"/>
            <ac:spMk id="20" creationId="{9C89E162-31B0-9EEE-B351-E24714F59952}"/>
          </ac:spMkLst>
        </pc:spChg>
        <pc:spChg chg="ord">
          <ac:chgData name="Ingrid Marina Solís" userId="S::i.solisg@udd.cl::53284c4f-a148-4df7-8ebb-f6aa73939ae5" providerId="AD" clId="Web-{20CE44C8-4861-E606-07EC-C4625537BC74}" dt="2025-06-16T18:52:42.713" v="285"/>
          <ac:spMkLst>
            <pc:docMk/>
            <pc:sldMk cId="3314186608" sldId="305"/>
            <ac:spMk id="21" creationId="{18B011F9-9C0B-7136-B264-5DECC4BD538D}"/>
          </ac:spMkLst>
        </pc:spChg>
        <pc:spChg chg="add mod">
          <ac:chgData name="Ingrid Marina Solís" userId="S::i.solisg@udd.cl::53284c4f-a148-4df7-8ebb-f6aa73939ae5" providerId="AD" clId="Web-{20CE44C8-4861-E606-07EC-C4625537BC74}" dt="2025-06-16T18:53:04.745" v="335" actId="1076"/>
          <ac:spMkLst>
            <pc:docMk/>
            <pc:sldMk cId="3314186608" sldId="305"/>
            <ac:spMk id="23" creationId="{8C0CBF82-8B23-AD23-A7B0-CADA380D5EC4}"/>
          </ac:spMkLst>
        </pc:spChg>
        <pc:spChg chg="add mod">
          <ac:chgData name="Ingrid Marina Solís" userId="S::i.solisg@udd.cl::53284c4f-a148-4df7-8ebb-f6aa73939ae5" providerId="AD" clId="Web-{20CE44C8-4861-E606-07EC-C4625537BC74}" dt="2025-06-16T18:53:04.761" v="336" actId="1076"/>
          <ac:spMkLst>
            <pc:docMk/>
            <pc:sldMk cId="3314186608" sldId="305"/>
            <ac:spMk id="25" creationId="{6C9EE335-B4A7-50E0-B2F8-49484EC8780E}"/>
          </ac:spMkLst>
        </pc:spChg>
        <pc:grpChg chg="ord">
          <ac:chgData name="Ingrid Marina Solís" userId="S::i.solisg@udd.cl::53284c4f-a148-4df7-8ebb-f6aa73939ae5" providerId="AD" clId="Web-{20CE44C8-4861-E606-07EC-C4625537BC74}" dt="2025-06-16T18:52:42.948" v="295"/>
          <ac:grpSpMkLst>
            <pc:docMk/>
            <pc:sldMk cId="3314186608" sldId="305"/>
            <ac:grpSpMk id="17" creationId="{1802B02C-9504-2B87-6444-447EDC2C2F5C}"/>
          </ac:grpSpMkLst>
        </pc:grpChg>
      </pc:sldChg>
      <pc:sldChg chg="modSp add replId">
        <pc:chgData name="Ingrid Marina Solís" userId="S::i.solisg@udd.cl::53284c4f-a148-4df7-8ebb-f6aa73939ae5" providerId="AD" clId="Web-{20CE44C8-4861-E606-07EC-C4625537BC74}" dt="2025-06-16T18:54:45.327" v="354" actId="14100"/>
        <pc:sldMkLst>
          <pc:docMk/>
          <pc:sldMk cId="3599518272" sldId="306"/>
        </pc:sldMkLst>
        <pc:spChg chg="mod">
          <ac:chgData name="Ingrid Marina Solís" userId="S::i.solisg@udd.cl::53284c4f-a148-4df7-8ebb-f6aa73939ae5" providerId="AD" clId="Web-{20CE44C8-4861-E606-07EC-C4625537BC74}" dt="2025-06-16T18:54:45.327" v="354" actId="14100"/>
          <ac:spMkLst>
            <pc:docMk/>
            <pc:sldMk cId="3599518272" sldId="306"/>
            <ac:spMk id="7" creationId="{92DFCF47-023D-888F-B513-A46764D8938F}"/>
          </ac:spMkLst>
        </pc:spChg>
      </pc:sldChg>
      <pc:sldChg chg="addSp delSp modSp add replId">
        <pc:chgData name="Ingrid Marina Solís" userId="S::i.solisg@udd.cl::53284c4f-a148-4df7-8ebb-f6aa73939ae5" providerId="AD" clId="Web-{20CE44C8-4861-E606-07EC-C4625537BC74}" dt="2025-06-16T19:24:21.026" v="643" actId="20577"/>
        <pc:sldMkLst>
          <pc:docMk/>
          <pc:sldMk cId="2499498249" sldId="307"/>
        </pc:sldMkLst>
        <pc:spChg chg="add mod">
          <ac:chgData name="Ingrid Marina Solís" userId="S::i.solisg@udd.cl::53284c4f-a148-4df7-8ebb-f6aa73939ae5" providerId="AD" clId="Web-{20CE44C8-4861-E606-07EC-C4625537BC74}" dt="2025-06-16T19:24:21.026" v="643" actId="20577"/>
          <ac:spMkLst>
            <pc:docMk/>
            <pc:sldMk cId="2499498249" sldId="307"/>
            <ac:spMk id="3" creationId="{D82B1F4F-11BC-EAA2-E5C5-E01D614D6161}"/>
          </ac:spMkLst>
        </pc:spChg>
        <pc:spChg chg="mod">
          <ac:chgData name="Ingrid Marina Solís" userId="S::i.solisg@udd.cl::53284c4f-a148-4df7-8ebb-f6aa73939ae5" providerId="AD" clId="Web-{20CE44C8-4861-E606-07EC-C4625537BC74}" dt="2025-06-16T19:23:50.290" v="631" actId="20577"/>
          <ac:spMkLst>
            <pc:docMk/>
            <pc:sldMk cId="2499498249" sldId="307"/>
            <ac:spMk id="20" creationId="{73C95F45-F7F4-C54D-0EB8-5A919D1F51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28-06-2025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dirty="0"/>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6/28/2025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drive/folders/1sD64dYdoCKhvmHmuBP7TpJnS9xET0UFr?usp=sharing"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oracle.com/cl/database/what-is-database/"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dirty="0">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s-CL" sz="1400" dirty="0">
                <a:solidFill>
                  <a:srgbClr val="FFFFFF"/>
                </a:solidFill>
              </a:rPr>
              <a:t>Sesión</a:t>
            </a:r>
            <a:r>
              <a:rPr lang="en-US" sz="1400" dirty="0">
                <a:solidFill>
                  <a:srgbClr val="FFFFFF"/>
                </a:solidFill>
              </a:rPr>
              <a:t> 4</a:t>
            </a:r>
            <a:endParaRPr lang="en-US" sz="1422" dirty="0">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dirty="0">
                <a:solidFill>
                  <a:srgbClr val="FFFFFF"/>
                </a:solidFill>
                <a:latin typeface="Montserrat Classic Bold"/>
              </a:rPr>
              <a:t>WWW.IZIED.COM</a:t>
            </a:r>
          </a:p>
        </p:txBody>
      </p:sp>
    </p:spTree>
    <p:extLst>
      <p:ext uri="{BB962C8B-B14F-4D97-AF65-F5344CB8AC3E}">
        <p14:creationId xmlns:p14="http://schemas.microsoft.com/office/powerpoint/2010/main" val="401430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0B9D5-5972-2AA2-CF16-9207AB3B8C8C}"/>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614680D-20F3-B031-787A-889710A69C04}"/>
              </a:ext>
            </a:extLst>
          </p:cNvPr>
          <p:cNvSpPr/>
          <p:nvPr/>
        </p:nvSpPr>
        <p:spPr>
          <a:xfrm>
            <a:off x="1401624" y="1623862"/>
            <a:ext cx="5677203" cy="1477434"/>
          </a:xfrm>
          <a:custGeom>
            <a:avLst/>
            <a:gdLst/>
            <a:ahLst/>
            <a:cxnLst/>
            <a:rect l="l" t="t" r="r" b="b"/>
            <a:pathLst>
              <a:path w="12931569" h="3353587">
                <a:moveTo>
                  <a:pt x="0" y="0"/>
                </a:moveTo>
                <a:lnTo>
                  <a:pt x="12931569" y="0"/>
                </a:lnTo>
                <a:lnTo>
                  <a:pt x="12931569" y="3353587"/>
                </a:lnTo>
                <a:lnTo>
                  <a:pt x="0" y="3353587"/>
                </a:lnTo>
                <a:lnTo>
                  <a:pt x="0" y="0"/>
                </a:lnTo>
                <a:close/>
              </a:path>
            </a:pathLst>
          </a:custGeom>
          <a:blipFill>
            <a:blip r:embed="rId2"/>
            <a:stretch>
              <a:fillRect/>
            </a:stretch>
          </a:blipFill>
        </p:spPr>
      </p:sp>
      <p:sp>
        <p:nvSpPr>
          <p:cNvPr id="9" name="TextBox 3">
            <a:extLst>
              <a:ext uri="{FF2B5EF4-FFF2-40B4-BE49-F238E27FC236}">
                <a16:creationId xmlns:a16="http://schemas.microsoft.com/office/drawing/2014/main" id="{8BA72129-3C3F-882F-1C30-20E70F087BA4}"/>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2" name="Group 4">
            <a:extLst>
              <a:ext uri="{FF2B5EF4-FFF2-40B4-BE49-F238E27FC236}">
                <a16:creationId xmlns:a16="http://schemas.microsoft.com/office/drawing/2014/main" id="{A27B271B-FC99-F746-38CD-230DA4143D74}"/>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F4FBBF92-72FE-6810-5184-0AEAB8B358B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AutoShape 2">
            <a:extLst>
              <a:ext uri="{FF2B5EF4-FFF2-40B4-BE49-F238E27FC236}">
                <a16:creationId xmlns:a16="http://schemas.microsoft.com/office/drawing/2014/main" id="{3F3C98BE-2AD0-8EA7-DB6F-B24A5B991C5E}"/>
              </a:ext>
            </a:extLst>
          </p:cNvPr>
          <p:cNvSpPr/>
          <p:nvPr/>
        </p:nvSpPr>
        <p:spPr>
          <a:xfrm>
            <a:off x="4380586" y="672314"/>
            <a:ext cx="382830" cy="85686"/>
          </a:xfrm>
          <a:prstGeom prst="rect">
            <a:avLst/>
          </a:prstGeom>
          <a:solidFill>
            <a:srgbClr val="6DC53A"/>
          </a:solidFill>
        </p:spPr>
        <p:txBody>
          <a:bodyPr/>
          <a:lstStyle/>
          <a:p>
            <a:endParaRPr lang="es-CL"/>
          </a:p>
        </p:txBody>
      </p:sp>
      <p:sp>
        <p:nvSpPr>
          <p:cNvPr id="16" name="TextBox 6">
            <a:extLst>
              <a:ext uri="{FF2B5EF4-FFF2-40B4-BE49-F238E27FC236}">
                <a16:creationId xmlns:a16="http://schemas.microsoft.com/office/drawing/2014/main" id="{A3B449B9-0DD3-AFC1-8BF8-8B9D81BE16C6}"/>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err="1">
                <a:solidFill>
                  <a:srgbClr val="5271FF"/>
                </a:solidFill>
                <a:latin typeface="+mj-lt"/>
              </a:rPr>
              <a:t>Modelo</a:t>
            </a:r>
            <a:r>
              <a:rPr lang="en-US" sz="1500" b="1" dirty="0">
                <a:solidFill>
                  <a:srgbClr val="5271FF"/>
                </a:solidFill>
                <a:latin typeface="+mj-lt"/>
              </a:rPr>
              <a:t> </a:t>
            </a:r>
            <a:r>
              <a:rPr lang="en-US" sz="1500" b="1" dirty="0" err="1">
                <a:solidFill>
                  <a:srgbClr val="5271FF"/>
                </a:solidFill>
                <a:latin typeface="+mj-lt"/>
              </a:rPr>
              <a:t>Entidad</a:t>
            </a:r>
            <a:r>
              <a:rPr lang="en-US" sz="1500" b="1" dirty="0">
                <a:solidFill>
                  <a:srgbClr val="5271FF"/>
                </a:solidFill>
                <a:latin typeface="+mj-lt"/>
              </a:rPr>
              <a:t> </a:t>
            </a:r>
            <a:r>
              <a:rPr lang="en-US" sz="1500" b="1" dirty="0" err="1">
                <a:solidFill>
                  <a:srgbClr val="5271FF"/>
                </a:solidFill>
                <a:latin typeface="+mj-lt"/>
              </a:rPr>
              <a:t>Relación</a:t>
            </a:r>
            <a:endParaRPr lang="es-ES" dirty="0" err="1"/>
          </a:p>
        </p:txBody>
      </p:sp>
      <p:sp>
        <p:nvSpPr>
          <p:cNvPr id="3" name="Freeform 5" descr="Tabla&#10;&#10;El contenido generado por IA puede ser incorrecto.">
            <a:extLst>
              <a:ext uri="{FF2B5EF4-FFF2-40B4-BE49-F238E27FC236}">
                <a16:creationId xmlns:a16="http://schemas.microsoft.com/office/drawing/2014/main" id="{BE01B94C-9300-7D68-B54E-CB9F15AEE95E}"/>
              </a:ext>
            </a:extLst>
          </p:cNvPr>
          <p:cNvSpPr/>
          <p:nvPr/>
        </p:nvSpPr>
        <p:spPr>
          <a:xfrm>
            <a:off x="425893" y="3017902"/>
            <a:ext cx="8292216" cy="1170472"/>
          </a:xfrm>
          <a:custGeom>
            <a:avLst/>
            <a:gdLst/>
            <a:ahLst/>
            <a:cxnLst/>
            <a:rect l="l" t="t" r="r" b="b"/>
            <a:pathLst>
              <a:path w="16584431" h="2340944">
                <a:moveTo>
                  <a:pt x="0" y="0"/>
                </a:moveTo>
                <a:lnTo>
                  <a:pt x="16584430" y="0"/>
                </a:lnTo>
                <a:lnTo>
                  <a:pt x="16584430" y="2340944"/>
                </a:lnTo>
                <a:lnTo>
                  <a:pt x="0" y="2340944"/>
                </a:lnTo>
                <a:lnTo>
                  <a:pt x="0" y="0"/>
                </a:lnTo>
                <a:close/>
              </a:path>
            </a:pathLst>
          </a:custGeom>
          <a:blipFill>
            <a:blip r:embed="rId3"/>
            <a:stretch>
              <a:fillRect/>
            </a:stretch>
          </a:blipFill>
        </p:spPr>
      </p:sp>
    </p:spTree>
    <p:extLst>
      <p:ext uri="{BB962C8B-B14F-4D97-AF65-F5344CB8AC3E}">
        <p14:creationId xmlns:p14="http://schemas.microsoft.com/office/powerpoint/2010/main" val="418317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AA98E-6EF4-CCE3-4A99-69B64B66751F}"/>
            </a:ext>
          </a:extLst>
        </p:cNvPr>
        <p:cNvGrpSpPr/>
        <p:nvPr/>
      </p:nvGrpSpPr>
      <p:grpSpPr>
        <a:xfrm>
          <a:off x="0" y="0"/>
          <a:ext cx="0" cy="0"/>
          <a:chOff x="0" y="0"/>
          <a:chExt cx="0" cy="0"/>
        </a:xfrm>
      </p:grpSpPr>
      <p:sp>
        <p:nvSpPr>
          <p:cNvPr id="9" name="TextBox 3">
            <a:extLst>
              <a:ext uri="{FF2B5EF4-FFF2-40B4-BE49-F238E27FC236}">
                <a16:creationId xmlns:a16="http://schemas.microsoft.com/office/drawing/2014/main" id="{688B7368-F3DE-CC16-B166-B6EA34A9F1D9}"/>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2" name="Group 4">
            <a:extLst>
              <a:ext uri="{FF2B5EF4-FFF2-40B4-BE49-F238E27FC236}">
                <a16:creationId xmlns:a16="http://schemas.microsoft.com/office/drawing/2014/main" id="{7CFEE087-B21C-141B-D7DE-F587D8C51973}"/>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92BAF4EC-467B-09D2-EB0E-26940313AE7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AutoShape 2">
            <a:extLst>
              <a:ext uri="{FF2B5EF4-FFF2-40B4-BE49-F238E27FC236}">
                <a16:creationId xmlns:a16="http://schemas.microsoft.com/office/drawing/2014/main" id="{4D839272-8CE9-EEE7-FE6B-8F3F20583BE6}"/>
              </a:ext>
            </a:extLst>
          </p:cNvPr>
          <p:cNvSpPr/>
          <p:nvPr/>
        </p:nvSpPr>
        <p:spPr>
          <a:xfrm>
            <a:off x="4380586" y="672314"/>
            <a:ext cx="382830" cy="85686"/>
          </a:xfrm>
          <a:prstGeom prst="rect">
            <a:avLst/>
          </a:prstGeom>
          <a:solidFill>
            <a:srgbClr val="6DC53A"/>
          </a:solidFill>
        </p:spPr>
        <p:txBody>
          <a:bodyPr/>
          <a:lstStyle/>
          <a:p>
            <a:endParaRPr lang="es-CL"/>
          </a:p>
        </p:txBody>
      </p:sp>
      <p:sp>
        <p:nvSpPr>
          <p:cNvPr id="16" name="TextBox 6">
            <a:extLst>
              <a:ext uri="{FF2B5EF4-FFF2-40B4-BE49-F238E27FC236}">
                <a16:creationId xmlns:a16="http://schemas.microsoft.com/office/drawing/2014/main" id="{E3964324-8CD3-4D82-9A4F-44CBC35EA538}"/>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err="1">
                <a:solidFill>
                  <a:srgbClr val="5271FF"/>
                </a:solidFill>
                <a:latin typeface="+mj-lt"/>
              </a:rPr>
              <a:t>Modelo</a:t>
            </a:r>
            <a:r>
              <a:rPr lang="en-US" sz="1500" b="1" dirty="0">
                <a:solidFill>
                  <a:srgbClr val="5271FF"/>
                </a:solidFill>
                <a:latin typeface="+mj-lt"/>
              </a:rPr>
              <a:t> de </a:t>
            </a:r>
            <a:r>
              <a:rPr lang="en-US" sz="1500" b="1" dirty="0" err="1">
                <a:solidFill>
                  <a:srgbClr val="5271FF"/>
                </a:solidFill>
                <a:latin typeface="+mj-lt"/>
              </a:rPr>
              <a:t>datos</a:t>
            </a:r>
            <a:endParaRPr lang="en-US" sz="1500" b="1" dirty="0" err="1">
              <a:solidFill>
                <a:srgbClr val="5271FF"/>
              </a:solidFill>
              <a:latin typeface="Roboto Slab"/>
              <a:ea typeface="Roboto Slab"/>
              <a:cs typeface="Roboto Slab"/>
            </a:endParaRPr>
          </a:p>
        </p:txBody>
      </p:sp>
      <p:sp>
        <p:nvSpPr>
          <p:cNvPr id="5" name="Freeform 4" descr="Diagrama&#10;&#10;El contenido generado por IA puede ser incorrecto.">
            <a:extLst>
              <a:ext uri="{FF2B5EF4-FFF2-40B4-BE49-F238E27FC236}">
                <a16:creationId xmlns:a16="http://schemas.microsoft.com/office/drawing/2014/main" id="{D2DF7701-5E9D-6D78-D612-2D25EAEE5A8E}"/>
              </a:ext>
            </a:extLst>
          </p:cNvPr>
          <p:cNvSpPr/>
          <p:nvPr/>
        </p:nvSpPr>
        <p:spPr>
          <a:xfrm>
            <a:off x="1605351" y="2148248"/>
            <a:ext cx="6131282" cy="2116247"/>
          </a:xfrm>
          <a:custGeom>
            <a:avLst/>
            <a:gdLst/>
            <a:ahLst/>
            <a:cxnLst/>
            <a:rect l="l" t="t" r="r" b="b"/>
            <a:pathLst>
              <a:path w="12262564" h="4232494">
                <a:moveTo>
                  <a:pt x="0" y="0"/>
                </a:moveTo>
                <a:lnTo>
                  <a:pt x="12262564" y="0"/>
                </a:lnTo>
                <a:lnTo>
                  <a:pt x="12262564" y="4232494"/>
                </a:lnTo>
                <a:lnTo>
                  <a:pt x="0" y="4232494"/>
                </a:lnTo>
                <a:lnTo>
                  <a:pt x="0" y="0"/>
                </a:lnTo>
                <a:close/>
              </a:path>
            </a:pathLst>
          </a:custGeom>
          <a:blipFill>
            <a:blip r:embed="rId2"/>
            <a:stretch>
              <a:fillRect/>
            </a:stretch>
          </a:blipFill>
        </p:spPr>
      </p:sp>
    </p:spTree>
    <p:extLst>
      <p:ext uri="{BB962C8B-B14F-4D97-AF65-F5344CB8AC3E}">
        <p14:creationId xmlns:p14="http://schemas.microsoft.com/office/powerpoint/2010/main" val="181119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2C1D-6129-18FE-6137-5605367D49DD}"/>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8E20125E-6521-A7F2-AB0D-F2ECA27B91A3}"/>
              </a:ext>
            </a:extLst>
          </p:cNvPr>
          <p:cNvSpPr txBox="1"/>
          <p:nvPr/>
        </p:nvSpPr>
        <p:spPr>
          <a:xfrm>
            <a:off x="525411" y="1604400"/>
            <a:ext cx="3358744" cy="306237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28600" indent="-228600" algn="l">
              <a:lnSpc>
                <a:spcPct val="200000"/>
              </a:lnSpc>
              <a:buAutoNum type="arabicPeriod"/>
            </a:pPr>
            <a:r>
              <a:rPr lang="en-US" sz="1200" spc="51" err="1">
                <a:latin typeface="Roboto"/>
                <a:ea typeface="Roboto"/>
                <a:cs typeface="Roboto"/>
                <a:sym typeface="League Spartan"/>
              </a:rPr>
              <a:t>Tabla</a:t>
            </a:r>
            <a:endParaRPr lang="en-US" sz="1200" spc="51" err="1">
              <a:latin typeface="Roboto"/>
              <a:ea typeface="Roboto"/>
              <a:cs typeface="Roboto"/>
            </a:endParaRPr>
          </a:p>
          <a:p>
            <a:pPr marL="228600" indent="-228600" algn="l">
              <a:lnSpc>
                <a:spcPct val="200000"/>
              </a:lnSpc>
              <a:buAutoNum type="arabicPeriod"/>
            </a:pPr>
            <a:r>
              <a:rPr lang="en-US" sz="1200" spc="51" err="1">
                <a:latin typeface="Roboto"/>
                <a:ea typeface="Roboto"/>
                <a:cs typeface="Roboto"/>
                <a:sym typeface="League Spartan"/>
              </a:rPr>
              <a:t>Atributo</a:t>
            </a:r>
            <a:endParaRPr lang="en-US" sz="1200" spc="51" err="1">
              <a:latin typeface="Roboto"/>
              <a:ea typeface="Roboto"/>
              <a:cs typeface="Roboto"/>
            </a:endParaRPr>
          </a:p>
          <a:p>
            <a:pPr marL="228600" indent="-228600" algn="l">
              <a:lnSpc>
                <a:spcPct val="200000"/>
              </a:lnSpc>
              <a:buAutoNum type="arabicPeriod"/>
            </a:pPr>
            <a:r>
              <a:rPr lang="en-US" sz="1200" spc="51" err="1">
                <a:latin typeface="Roboto"/>
                <a:ea typeface="Roboto"/>
                <a:cs typeface="Roboto"/>
                <a:sym typeface="League Spartan"/>
              </a:rPr>
              <a:t>Relación</a:t>
            </a:r>
            <a:endParaRPr lang="en-US" sz="1200" spc="51" err="1">
              <a:latin typeface="Roboto"/>
              <a:ea typeface="Roboto"/>
              <a:cs typeface="Roboto"/>
            </a:endParaRPr>
          </a:p>
          <a:p>
            <a:pPr marL="228600" indent="-228600" algn="l">
              <a:lnSpc>
                <a:spcPct val="200000"/>
              </a:lnSpc>
              <a:buAutoNum type="arabicPeriod"/>
            </a:pPr>
            <a:r>
              <a:rPr lang="en-US" sz="1200" spc="51" err="1">
                <a:latin typeface="Roboto"/>
                <a:ea typeface="Roboto"/>
                <a:cs typeface="Roboto"/>
                <a:sym typeface="League Spartan"/>
              </a:rPr>
              <a:t>Cardinalidad</a:t>
            </a:r>
            <a:endParaRPr lang="en-US" sz="1200" spc="51" err="1">
              <a:latin typeface="Roboto"/>
              <a:ea typeface="Roboto"/>
              <a:cs typeface="Roboto"/>
            </a:endParaRPr>
          </a:p>
          <a:p>
            <a:pPr marL="228600" indent="-228600">
              <a:lnSpc>
                <a:spcPct val="200000"/>
              </a:lnSpc>
              <a:buAutoNum type="arabicPeriod"/>
            </a:pPr>
            <a:r>
              <a:rPr lang="en-US" sz="1200" spc="51" dirty="0">
                <a:latin typeface="Roboto"/>
                <a:ea typeface="Roboto"/>
                <a:cs typeface="Roboto"/>
                <a:sym typeface="League Spartan"/>
              </a:rPr>
              <a:t>Llave </a:t>
            </a:r>
            <a:r>
              <a:rPr lang="en-US" sz="1200" spc="51" err="1">
                <a:latin typeface="Roboto"/>
                <a:ea typeface="Roboto"/>
                <a:cs typeface="Roboto"/>
                <a:sym typeface="League Spartan"/>
              </a:rPr>
              <a:t>primaria</a:t>
            </a:r>
            <a:endParaRPr lang="en-US" sz="1200" spc="51" err="1">
              <a:latin typeface="Roboto"/>
              <a:ea typeface="Roboto"/>
              <a:cs typeface="Roboto"/>
            </a:endParaRPr>
          </a:p>
          <a:p>
            <a:pPr marL="228600" indent="-228600">
              <a:lnSpc>
                <a:spcPct val="200000"/>
              </a:lnSpc>
              <a:buAutoNum type="arabicPeriod"/>
            </a:pPr>
            <a:r>
              <a:rPr lang="en-US" sz="1200" spc="51" dirty="0">
                <a:latin typeface="Roboto"/>
                <a:ea typeface="Roboto"/>
                <a:cs typeface="Roboto"/>
                <a:sym typeface="League Spartan"/>
              </a:rPr>
              <a:t>Llave </a:t>
            </a:r>
            <a:r>
              <a:rPr lang="en-US" sz="1200" spc="51" err="1">
                <a:latin typeface="Roboto"/>
                <a:ea typeface="Roboto"/>
                <a:cs typeface="Roboto"/>
                <a:sym typeface="League Spartan"/>
              </a:rPr>
              <a:t>secundaria</a:t>
            </a:r>
            <a:endParaRPr lang="en-US" err="1">
              <a:ea typeface="Roboto"/>
              <a:cs typeface="Roboto"/>
            </a:endParaRPr>
          </a:p>
          <a:p>
            <a:pPr algn="ctr">
              <a:lnSpc>
                <a:spcPts val="2229"/>
              </a:lnSpc>
            </a:pPr>
            <a:endParaRPr lang="en-US" sz="2026" spc="51">
              <a:solidFill>
                <a:srgbClr val="B99225"/>
              </a:solidFill>
              <a:latin typeface="League Spartan"/>
              <a:ea typeface="League Spartan"/>
              <a:cs typeface="League Spartan"/>
              <a:sym typeface="League Spartan"/>
            </a:endParaRPr>
          </a:p>
          <a:p>
            <a:pPr algn="ctr">
              <a:lnSpc>
                <a:spcPts val="2229"/>
              </a:lnSpc>
            </a:pPr>
            <a:endParaRPr lang="en-US" sz="2026" spc="51">
              <a:solidFill>
                <a:srgbClr val="B99225"/>
              </a:solidFill>
              <a:latin typeface="League Spartan"/>
              <a:ea typeface="League Spartan"/>
              <a:cs typeface="League Spartan"/>
              <a:sym typeface="League Spartan"/>
            </a:endParaRPr>
          </a:p>
          <a:p>
            <a:pPr algn="ctr">
              <a:lnSpc>
                <a:spcPts val="2229"/>
              </a:lnSpc>
              <a:spcBef>
                <a:spcPct val="0"/>
              </a:spcBef>
            </a:pPr>
            <a:endParaRPr lang="en-US" sz="2026" spc="51">
              <a:solidFill>
                <a:srgbClr val="B99225"/>
              </a:solidFill>
              <a:latin typeface="League Spartan"/>
              <a:ea typeface="League Spartan"/>
              <a:cs typeface="League Spartan"/>
              <a:sym typeface="League Spartan"/>
            </a:endParaRPr>
          </a:p>
        </p:txBody>
      </p:sp>
      <p:sp>
        <p:nvSpPr>
          <p:cNvPr id="14" name="TextBox 3">
            <a:extLst>
              <a:ext uri="{FF2B5EF4-FFF2-40B4-BE49-F238E27FC236}">
                <a16:creationId xmlns:a16="http://schemas.microsoft.com/office/drawing/2014/main" id="{51CC0A91-3635-A7D5-DB16-8CC6612B8013}"/>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7" name="Group 4">
            <a:extLst>
              <a:ext uri="{FF2B5EF4-FFF2-40B4-BE49-F238E27FC236}">
                <a16:creationId xmlns:a16="http://schemas.microsoft.com/office/drawing/2014/main" id="{1802B02C-9504-2B87-6444-447EDC2C2F5C}"/>
              </a:ext>
            </a:extLst>
          </p:cNvPr>
          <p:cNvGrpSpPr/>
          <p:nvPr/>
        </p:nvGrpSpPr>
        <p:grpSpPr>
          <a:xfrm>
            <a:off x="0" y="4719068"/>
            <a:ext cx="9144000" cy="424432"/>
            <a:chOff x="0" y="0"/>
            <a:chExt cx="6186311" cy="287147"/>
          </a:xfrm>
        </p:grpSpPr>
        <p:sp>
          <p:nvSpPr>
            <p:cNvPr id="16" name="Freeform 5">
              <a:extLst>
                <a:ext uri="{FF2B5EF4-FFF2-40B4-BE49-F238E27FC236}">
                  <a16:creationId xmlns:a16="http://schemas.microsoft.com/office/drawing/2014/main" id="{2687CBA8-3237-D312-0E1C-FCF81E30666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9" name="AutoShape 2">
            <a:extLst>
              <a:ext uri="{FF2B5EF4-FFF2-40B4-BE49-F238E27FC236}">
                <a16:creationId xmlns:a16="http://schemas.microsoft.com/office/drawing/2014/main" id="{68A634F8-1A1E-B6DA-08A0-C5539042AF90}"/>
              </a:ext>
            </a:extLst>
          </p:cNvPr>
          <p:cNvSpPr/>
          <p:nvPr/>
        </p:nvSpPr>
        <p:spPr>
          <a:xfrm>
            <a:off x="4380586" y="672314"/>
            <a:ext cx="382830" cy="85686"/>
          </a:xfrm>
          <a:prstGeom prst="rect">
            <a:avLst/>
          </a:prstGeom>
          <a:solidFill>
            <a:srgbClr val="6DC53A"/>
          </a:solidFill>
        </p:spPr>
        <p:txBody>
          <a:bodyPr/>
          <a:lstStyle/>
          <a:p>
            <a:endParaRPr lang="es-CL"/>
          </a:p>
        </p:txBody>
      </p:sp>
      <p:sp>
        <p:nvSpPr>
          <p:cNvPr id="21" name="TextBox 6">
            <a:extLst>
              <a:ext uri="{FF2B5EF4-FFF2-40B4-BE49-F238E27FC236}">
                <a16:creationId xmlns:a16="http://schemas.microsoft.com/office/drawing/2014/main" id="{18B011F9-9C0B-7136-B264-5DECC4BD538D}"/>
              </a:ext>
            </a:extLst>
          </p:cNvPr>
          <p:cNvSpPr txBox="1"/>
          <p:nvPr/>
        </p:nvSpPr>
        <p:spPr>
          <a:xfrm>
            <a:off x="1402951" y="1179805"/>
            <a:ext cx="6338099" cy="423193"/>
          </a:xfrm>
          <a:prstGeom prst="rect">
            <a:avLst/>
          </a:prstGeom>
        </p:spPr>
        <p:txBody>
          <a:bodyPr lIns="0" tIns="0" rIns="0" bIns="0" rtlCol="0" anchor="t">
            <a:spAutoFit/>
          </a:bodyPr>
          <a:lstStyle/>
          <a:p>
            <a:pPr algn="ctr"/>
            <a:r>
              <a:rPr lang="en-US" sz="1500" b="1" dirty="0" err="1">
                <a:solidFill>
                  <a:srgbClr val="5271FF"/>
                </a:solidFill>
                <a:latin typeface="+mj-lt"/>
              </a:rPr>
              <a:t>Existen</a:t>
            </a:r>
            <a:r>
              <a:rPr lang="en-US" sz="1500" b="1" dirty="0">
                <a:solidFill>
                  <a:srgbClr val="5271FF"/>
                </a:solidFill>
                <a:latin typeface="+mj-lt"/>
              </a:rPr>
              <a:t> </a:t>
            </a:r>
            <a:r>
              <a:rPr lang="en-US" sz="1500" b="1" dirty="0" err="1">
                <a:solidFill>
                  <a:srgbClr val="5271FF"/>
                </a:solidFill>
                <a:latin typeface="+mj-lt"/>
              </a:rPr>
              <a:t>varios</a:t>
            </a:r>
            <a:r>
              <a:rPr lang="en-US" sz="1500" b="1" dirty="0">
                <a:solidFill>
                  <a:srgbClr val="5271FF"/>
                </a:solidFill>
                <a:latin typeface="+mj-lt"/>
              </a:rPr>
              <a:t> </a:t>
            </a:r>
            <a:r>
              <a:rPr lang="en-US" sz="1500" b="1" dirty="0" err="1">
                <a:solidFill>
                  <a:srgbClr val="5271FF"/>
                </a:solidFill>
                <a:latin typeface="+mj-lt"/>
              </a:rPr>
              <a:t>tipos</a:t>
            </a:r>
            <a:r>
              <a:rPr lang="en-US" sz="1500" b="1" dirty="0">
                <a:solidFill>
                  <a:srgbClr val="5271FF"/>
                </a:solidFill>
                <a:latin typeface="+mj-lt"/>
              </a:rPr>
              <a:t> de bases de </a:t>
            </a:r>
            <a:r>
              <a:rPr lang="en-US" sz="1500" b="1" dirty="0" err="1">
                <a:solidFill>
                  <a:srgbClr val="5271FF"/>
                </a:solidFill>
                <a:latin typeface="+mj-lt"/>
              </a:rPr>
              <a:t>datos</a:t>
            </a:r>
            <a:endParaRPr lang="en-US" sz="1500" b="1" dirty="0" err="1">
              <a:solidFill>
                <a:srgbClr val="5271FF"/>
              </a:solidFill>
              <a:latin typeface="+mj-lt"/>
              <a:ea typeface="Roboto Slab"/>
              <a:cs typeface="Roboto Slab"/>
            </a:endParaRPr>
          </a:p>
          <a:p>
            <a:pPr algn="ctr">
              <a:lnSpc>
                <a:spcPts val="1502"/>
              </a:lnSpc>
            </a:pPr>
            <a:endParaRPr lang="en-US" sz="1500" b="1" dirty="0">
              <a:solidFill>
                <a:srgbClr val="5271FF"/>
              </a:solidFill>
              <a:latin typeface="+mj-lt"/>
              <a:ea typeface="Roboto Slab"/>
              <a:cs typeface="Roboto Slab"/>
            </a:endParaRPr>
          </a:p>
        </p:txBody>
      </p:sp>
      <p:sp>
        <p:nvSpPr>
          <p:cNvPr id="3" name="TextBox 7">
            <a:extLst>
              <a:ext uri="{FF2B5EF4-FFF2-40B4-BE49-F238E27FC236}">
                <a16:creationId xmlns:a16="http://schemas.microsoft.com/office/drawing/2014/main" id="{12043A75-6A4F-40BE-7878-AF81778D46A3}"/>
              </a:ext>
            </a:extLst>
          </p:cNvPr>
          <p:cNvSpPr txBox="1"/>
          <p:nvPr/>
        </p:nvSpPr>
        <p:spPr>
          <a:xfrm>
            <a:off x="4333124" y="1486882"/>
            <a:ext cx="3893582" cy="33342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341"/>
              </a:lnSpc>
            </a:pPr>
            <a:r>
              <a:rPr lang="en-US" sz="1200" spc="30">
                <a:solidFill>
                  <a:srgbClr val="253656"/>
                </a:solidFill>
                <a:latin typeface="Roboto"/>
                <a:ea typeface="Roboto"/>
                <a:cs typeface="Roboto"/>
                <a:sym typeface="League Spartan"/>
              </a:rPr>
              <a:t>___ Los datos se organizan con arreglo a un formato de filas y columnas, similar al de una hoja de cálculo.</a:t>
            </a:r>
          </a:p>
        </p:txBody>
      </p:sp>
      <p:sp>
        <p:nvSpPr>
          <p:cNvPr id="5" name="TextBox 8">
            <a:extLst>
              <a:ext uri="{FF2B5EF4-FFF2-40B4-BE49-F238E27FC236}">
                <a16:creationId xmlns:a16="http://schemas.microsoft.com/office/drawing/2014/main" id="{6317469D-16CF-196B-1AD3-11C6907CB670}"/>
              </a:ext>
            </a:extLst>
          </p:cNvPr>
          <p:cNvSpPr txBox="1"/>
          <p:nvPr/>
        </p:nvSpPr>
        <p:spPr>
          <a:xfrm>
            <a:off x="4333124" y="2153489"/>
            <a:ext cx="3893582" cy="17265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341"/>
              </a:lnSpc>
            </a:pPr>
            <a:r>
              <a:rPr lang="en-US" sz="1200" spc="30">
                <a:solidFill>
                  <a:srgbClr val="253656"/>
                </a:solidFill>
                <a:latin typeface="Roboto"/>
                <a:ea typeface="Roboto"/>
                <a:cs typeface="Roboto"/>
                <a:sym typeface="League Spartan"/>
              </a:rPr>
              <a:t>___  Equivalen a las columnas de la tabla.</a:t>
            </a:r>
          </a:p>
        </p:txBody>
      </p:sp>
      <p:sp>
        <p:nvSpPr>
          <p:cNvPr id="15" name="TextBox 9">
            <a:extLst>
              <a:ext uri="{FF2B5EF4-FFF2-40B4-BE49-F238E27FC236}">
                <a16:creationId xmlns:a16="http://schemas.microsoft.com/office/drawing/2014/main" id="{93FF6F39-370D-DB7C-DA5A-820488EE3B93}"/>
              </a:ext>
            </a:extLst>
          </p:cNvPr>
          <p:cNvSpPr txBox="1"/>
          <p:nvPr/>
        </p:nvSpPr>
        <p:spPr>
          <a:xfrm>
            <a:off x="4333124" y="2488064"/>
            <a:ext cx="3956393" cy="17265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341"/>
              </a:lnSpc>
            </a:pPr>
            <a:r>
              <a:rPr lang="en-US" sz="1200" spc="30">
                <a:solidFill>
                  <a:srgbClr val="253656"/>
                </a:solidFill>
                <a:latin typeface="Roboto"/>
                <a:ea typeface="Roboto"/>
                <a:cs typeface="Roboto"/>
                <a:sym typeface="League Spartan"/>
              </a:rPr>
              <a:t>___  Vínculo entre la información de dos tablas.</a:t>
            </a:r>
          </a:p>
        </p:txBody>
      </p:sp>
      <p:sp>
        <p:nvSpPr>
          <p:cNvPr id="20" name="TextBox 10">
            <a:extLst>
              <a:ext uri="{FF2B5EF4-FFF2-40B4-BE49-F238E27FC236}">
                <a16:creationId xmlns:a16="http://schemas.microsoft.com/office/drawing/2014/main" id="{9C89E162-31B0-9EEE-B351-E24714F59952}"/>
              </a:ext>
            </a:extLst>
          </p:cNvPr>
          <p:cNvSpPr txBox="1"/>
          <p:nvPr/>
        </p:nvSpPr>
        <p:spPr>
          <a:xfrm>
            <a:off x="4333124" y="2936938"/>
            <a:ext cx="3893582" cy="33933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341"/>
              </a:lnSpc>
            </a:pPr>
            <a:r>
              <a:rPr lang="en-US" sz="1200" spc="30">
                <a:solidFill>
                  <a:srgbClr val="253656"/>
                </a:solidFill>
                <a:latin typeface="Roboto"/>
                <a:ea typeface="Roboto"/>
                <a:cs typeface="Roboto"/>
                <a:sym typeface="League Spartan"/>
              </a:rPr>
              <a:t>___ El número de filas relacionadas de cada uno de los objetos en la relación.</a:t>
            </a:r>
          </a:p>
        </p:txBody>
      </p:sp>
      <p:sp>
        <p:nvSpPr>
          <p:cNvPr id="23" name="TextBox 11">
            <a:extLst>
              <a:ext uri="{FF2B5EF4-FFF2-40B4-BE49-F238E27FC236}">
                <a16:creationId xmlns:a16="http://schemas.microsoft.com/office/drawing/2014/main" id="{8C0CBF82-8B23-AD23-A7B0-CADA380D5EC4}"/>
              </a:ext>
            </a:extLst>
          </p:cNvPr>
          <p:cNvSpPr txBox="1"/>
          <p:nvPr/>
        </p:nvSpPr>
        <p:spPr>
          <a:xfrm>
            <a:off x="4333124" y="3471538"/>
            <a:ext cx="3893582" cy="50602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341"/>
              </a:lnSpc>
            </a:pPr>
            <a:r>
              <a:rPr lang="en-US" sz="1200" spc="30">
                <a:solidFill>
                  <a:srgbClr val="253656"/>
                </a:solidFill>
                <a:latin typeface="Roboto"/>
                <a:ea typeface="Roboto"/>
                <a:cs typeface="Roboto"/>
                <a:sym typeface="League Spartan"/>
              </a:rPr>
              <a:t>___ Columna o combinación de columnas dentro de una tabla cuyo valor identifica unívocamente a cada fila de la tabla.</a:t>
            </a:r>
          </a:p>
        </p:txBody>
      </p:sp>
      <p:sp>
        <p:nvSpPr>
          <p:cNvPr id="25" name="TextBox 12">
            <a:extLst>
              <a:ext uri="{FF2B5EF4-FFF2-40B4-BE49-F238E27FC236}">
                <a16:creationId xmlns:a16="http://schemas.microsoft.com/office/drawing/2014/main" id="{6C9EE335-B4A7-50E0-B2F8-49484EC8780E}"/>
              </a:ext>
            </a:extLst>
          </p:cNvPr>
          <p:cNvSpPr txBox="1"/>
          <p:nvPr/>
        </p:nvSpPr>
        <p:spPr>
          <a:xfrm>
            <a:off x="4333124" y="4106150"/>
            <a:ext cx="3893582" cy="50602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341"/>
              </a:lnSpc>
            </a:pPr>
            <a:r>
              <a:rPr lang="en-US" sz="1200" spc="30">
                <a:solidFill>
                  <a:srgbClr val="253656"/>
                </a:solidFill>
                <a:latin typeface="Roboto"/>
                <a:ea typeface="Roboto"/>
                <a:cs typeface="Roboto"/>
                <a:sym typeface="League Spartan"/>
              </a:rPr>
              <a:t>___ Columna o combinación de columnas en una tabla cuyo valor es un valor de clave primaria para alguna otra tabla.</a:t>
            </a:r>
          </a:p>
        </p:txBody>
      </p:sp>
    </p:spTree>
    <p:extLst>
      <p:ext uri="{BB962C8B-B14F-4D97-AF65-F5344CB8AC3E}">
        <p14:creationId xmlns:p14="http://schemas.microsoft.com/office/powerpoint/2010/main" val="3314186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06521" y="1288296"/>
            <a:ext cx="5532573" cy="3409628"/>
          </a:xfrm>
          <a:custGeom>
            <a:avLst/>
            <a:gdLst/>
            <a:ahLst/>
            <a:cxnLst/>
            <a:rect l="l" t="t" r="r" b="b"/>
            <a:pathLst>
              <a:path w="15811500" h="10287000">
                <a:moveTo>
                  <a:pt x="0" y="0"/>
                </a:moveTo>
                <a:lnTo>
                  <a:pt x="15811500" y="0"/>
                </a:lnTo>
                <a:lnTo>
                  <a:pt x="15811500" y="10287000"/>
                </a:lnTo>
                <a:lnTo>
                  <a:pt x="0" y="10287000"/>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B022A07D-2410-561A-4ED7-09813D94821F}"/>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Modelo</a:t>
            </a:r>
            <a:r>
              <a:rPr lang="en-US" sz="2350" spc="70" dirty="0">
                <a:solidFill>
                  <a:srgbClr val="1F3B72"/>
                </a:solidFill>
                <a:latin typeface="+mj-lt"/>
              </a:rPr>
              <a:t> </a:t>
            </a:r>
            <a:r>
              <a:rPr lang="en-US" sz="2350" spc="70" dirty="0" err="1">
                <a:solidFill>
                  <a:srgbClr val="1F3B72"/>
                </a:solidFill>
                <a:latin typeface="+mj-lt"/>
              </a:rPr>
              <a:t>ejemplo</a:t>
            </a:r>
          </a:p>
        </p:txBody>
      </p:sp>
      <p:grpSp>
        <p:nvGrpSpPr>
          <p:cNvPr id="7" name="Group 4">
            <a:extLst>
              <a:ext uri="{FF2B5EF4-FFF2-40B4-BE49-F238E27FC236}">
                <a16:creationId xmlns:a16="http://schemas.microsoft.com/office/drawing/2014/main" id="{820B996B-7B99-79E8-AA74-2D87643ECC15}"/>
              </a:ext>
            </a:extLst>
          </p:cNvPr>
          <p:cNvGrpSpPr/>
          <p:nvPr/>
        </p:nvGrpSpPr>
        <p:grpSpPr>
          <a:xfrm>
            <a:off x="0" y="4719068"/>
            <a:ext cx="9144000" cy="424432"/>
            <a:chOff x="0" y="0"/>
            <a:chExt cx="6186311" cy="287147"/>
          </a:xfrm>
        </p:grpSpPr>
        <p:sp>
          <p:nvSpPr>
            <p:cNvPr id="6" name="Freeform 5">
              <a:extLst>
                <a:ext uri="{FF2B5EF4-FFF2-40B4-BE49-F238E27FC236}">
                  <a16:creationId xmlns:a16="http://schemas.microsoft.com/office/drawing/2014/main" id="{A34E1984-3871-2767-0F89-AC3343DCF14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AutoShape 2">
            <a:extLst>
              <a:ext uri="{FF2B5EF4-FFF2-40B4-BE49-F238E27FC236}">
                <a16:creationId xmlns:a16="http://schemas.microsoft.com/office/drawing/2014/main" id="{FF1020D2-AD4B-023C-8FCC-FD3213C4F420}"/>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109019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BA84B-9989-8FE3-0396-16DCFF4D733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52BDCFD-ECD9-C2A4-D561-1E75991140C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AD88C08A-3E9F-EB13-6F8B-A71DE568F7B1}"/>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92DFCF47-023D-888F-B513-A46764D8938F}"/>
              </a:ext>
            </a:extLst>
          </p:cNvPr>
          <p:cNvSpPr txBox="1"/>
          <p:nvPr/>
        </p:nvSpPr>
        <p:spPr>
          <a:xfrm>
            <a:off x="620915" y="2395538"/>
            <a:ext cx="6326076" cy="846386"/>
          </a:xfrm>
          <a:prstGeom prst="rect">
            <a:avLst/>
          </a:prstGeom>
        </p:spPr>
        <p:txBody>
          <a:bodyPr wrap="square" lIns="0" tIns="0" rIns="0" bIns="0" rtlCol="0" anchor="t">
            <a:spAutoFit/>
          </a:bodyPr>
          <a:lstStyle/>
          <a:p>
            <a:r>
              <a:rPr lang="en-US" sz="3000" b="1" dirty="0">
                <a:solidFill>
                  <a:srgbClr val="FFFFFF"/>
                </a:solidFill>
                <a:latin typeface="+mj-lt"/>
              </a:rPr>
              <a:t>MODELO ESTRELLA</a:t>
            </a:r>
          </a:p>
          <a:p>
            <a:pPr>
              <a:lnSpc>
                <a:spcPts val="3000"/>
              </a:lnSpc>
            </a:pPr>
            <a:r>
              <a:rPr lang="en-US" sz="3000" b="1" dirty="0">
                <a:solidFill>
                  <a:srgbClr val="FFFFFF"/>
                </a:solidFill>
                <a:latin typeface="+mj-lt"/>
              </a:rPr>
              <a:t>TABLAS DIMENSIÓN Y HECHO</a:t>
            </a:r>
            <a:endParaRPr lang="en-US" dirty="0"/>
          </a:p>
        </p:txBody>
      </p:sp>
      <p:pic>
        <p:nvPicPr>
          <p:cNvPr id="8" name="Picture 4">
            <a:extLst>
              <a:ext uri="{FF2B5EF4-FFF2-40B4-BE49-F238E27FC236}">
                <a16:creationId xmlns:a16="http://schemas.microsoft.com/office/drawing/2014/main" id="{80EF0BC2-4A64-B27D-67DB-D48DE1A5DC1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58887611-EE36-5FF3-2136-13D58304F8D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4A00E661-955D-0BAC-856B-3591D581B5E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59951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628730" y="1703468"/>
            <a:ext cx="3447067" cy="2672197"/>
          </a:xfrm>
          <a:custGeom>
            <a:avLst/>
            <a:gdLst/>
            <a:ahLst/>
            <a:cxnLst/>
            <a:rect l="l" t="t" r="r" b="b"/>
            <a:pathLst>
              <a:path w="8028848" h="5642565">
                <a:moveTo>
                  <a:pt x="0" y="0"/>
                </a:moveTo>
                <a:lnTo>
                  <a:pt x="8028848" y="0"/>
                </a:lnTo>
                <a:lnTo>
                  <a:pt x="8028848" y="5642565"/>
                </a:lnTo>
                <a:lnTo>
                  <a:pt x="0" y="5642565"/>
                </a:lnTo>
                <a:lnTo>
                  <a:pt x="0" y="0"/>
                </a:lnTo>
                <a:close/>
              </a:path>
            </a:pathLst>
          </a:custGeom>
          <a:blipFill>
            <a:blip r:embed="rId2"/>
            <a:stretch>
              <a:fillRect/>
            </a:stretch>
          </a:blipFill>
        </p:spPr>
      </p:sp>
      <p:sp>
        <p:nvSpPr>
          <p:cNvPr id="6" name="TextBox 6"/>
          <p:cNvSpPr txBox="1"/>
          <p:nvPr/>
        </p:nvSpPr>
        <p:spPr>
          <a:xfrm>
            <a:off x="2498003" y="4492242"/>
            <a:ext cx="6090234" cy="14106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r">
              <a:lnSpc>
                <a:spcPts val="1050"/>
              </a:lnSpc>
            </a:pPr>
            <a:r>
              <a:rPr lang="en-US" sz="1000" dirty="0">
                <a:latin typeface="Roboto"/>
                <a:ea typeface="Open Sans"/>
                <a:cs typeface="Open Sans"/>
                <a:sym typeface="Open Sans"/>
              </a:rPr>
              <a:t>Fuente: https://learn.microsoft.com/es-es/power-bi/guidance/star-schema</a:t>
            </a:r>
            <a:endParaRPr lang="en-US" sz="1000" dirty="0">
              <a:latin typeface="Roboto"/>
              <a:ea typeface="Open Sans"/>
              <a:cs typeface="Open Sans"/>
            </a:endParaRPr>
          </a:p>
        </p:txBody>
      </p:sp>
      <p:sp>
        <p:nvSpPr>
          <p:cNvPr id="9" name="TextBox 9"/>
          <p:cNvSpPr txBox="1"/>
          <p:nvPr/>
        </p:nvSpPr>
        <p:spPr>
          <a:xfrm>
            <a:off x="576071" y="2187851"/>
            <a:ext cx="4066638" cy="107721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232410" lvl="1" indent="-116205" algn="just">
              <a:lnSpc>
                <a:spcPct val="150000"/>
              </a:lnSpc>
              <a:buFont typeface="Arial"/>
              <a:buChar char="•"/>
            </a:pPr>
            <a:r>
              <a:rPr lang="en-US" sz="1200" b="1" spc="27" dirty="0">
                <a:solidFill>
                  <a:srgbClr val="1C2529"/>
                </a:solidFill>
                <a:latin typeface="Roboto"/>
                <a:ea typeface="Roboto Bold"/>
                <a:cs typeface="Roboto Bold"/>
                <a:sym typeface="Roboto Bold"/>
              </a:rPr>
              <a:t>Es </a:t>
            </a:r>
            <a:r>
              <a:rPr lang="en-US" sz="1200" b="1" spc="27" err="1">
                <a:solidFill>
                  <a:srgbClr val="1C2529"/>
                </a:solidFill>
                <a:latin typeface="Roboto"/>
                <a:ea typeface="Roboto Bold"/>
                <a:cs typeface="Roboto Bold"/>
                <a:sym typeface="Roboto Bold"/>
              </a:rPr>
              <a:t>el</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más</a:t>
            </a:r>
            <a:r>
              <a:rPr lang="en-US" sz="1200" b="1" spc="27" dirty="0">
                <a:solidFill>
                  <a:srgbClr val="1C2529"/>
                </a:solidFill>
                <a:latin typeface="Roboto"/>
                <a:ea typeface="Roboto Bold"/>
                <a:cs typeface="Roboto Bold"/>
                <a:sym typeface="Roboto Bold"/>
              </a:rPr>
              <a:t> simple de </a:t>
            </a:r>
            <a:r>
              <a:rPr lang="en-US" sz="1200" b="1" spc="27" err="1">
                <a:solidFill>
                  <a:srgbClr val="1C2529"/>
                </a:solidFill>
                <a:latin typeface="Roboto"/>
                <a:ea typeface="Roboto Bold"/>
                <a:cs typeface="Roboto Bold"/>
                <a:sym typeface="Roboto Bold"/>
              </a:rPr>
              <a:t>interpretar</a:t>
            </a:r>
            <a:endParaRPr lang="en-US" sz="1200" b="1" spc="27">
              <a:solidFill>
                <a:srgbClr val="1C2529"/>
              </a:solidFill>
              <a:latin typeface="Roboto"/>
              <a:ea typeface="Roboto Bold"/>
              <a:cs typeface="Roboto Bold"/>
            </a:endParaRPr>
          </a:p>
          <a:p>
            <a:pPr marL="232410" lvl="1" indent="-116205" algn="just">
              <a:lnSpc>
                <a:spcPct val="150000"/>
              </a:lnSpc>
              <a:buFont typeface="Arial"/>
              <a:buChar char="•"/>
            </a:pPr>
            <a:r>
              <a:rPr lang="en-US" sz="1200" b="1" spc="27" dirty="0">
                <a:solidFill>
                  <a:srgbClr val="1C2529"/>
                </a:solidFill>
                <a:latin typeface="Roboto"/>
                <a:ea typeface="Roboto Bold"/>
                <a:cs typeface="Roboto Bold"/>
                <a:sym typeface="Roboto Bold"/>
              </a:rPr>
              <a:t>Posee </a:t>
            </a:r>
            <a:r>
              <a:rPr lang="en-US" sz="1200" b="1" spc="27" err="1">
                <a:solidFill>
                  <a:srgbClr val="1C2529"/>
                </a:solidFill>
                <a:latin typeface="Roboto"/>
                <a:ea typeface="Roboto Bold"/>
                <a:cs typeface="Roboto Bold"/>
                <a:sym typeface="Roboto Bold"/>
              </a:rPr>
              <a:t>los</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mejores</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tiempos</a:t>
            </a:r>
            <a:r>
              <a:rPr lang="en-US" sz="1200" b="1" spc="27" dirty="0">
                <a:solidFill>
                  <a:srgbClr val="1C2529"/>
                </a:solidFill>
                <a:latin typeface="Roboto"/>
                <a:ea typeface="Roboto Bold"/>
                <a:cs typeface="Roboto Bold"/>
                <a:sym typeface="Roboto Bold"/>
              </a:rPr>
              <a:t> de </a:t>
            </a:r>
            <a:r>
              <a:rPr lang="en-US" sz="1200" b="1" spc="27" err="1">
                <a:solidFill>
                  <a:srgbClr val="1C2529"/>
                </a:solidFill>
                <a:latin typeface="Roboto"/>
                <a:ea typeface="Roboto Bold"/>
                <a:cs typeface="Roboto Bold"/>
                <a:sym typeface="Roboto Bold"/>
              </a:rPr>
              <a:t>respuesta</a:t>
            </a:r>
            <a:endParaRPr lang="en-US" sz="1200" b="1" spc="27">
              <a:solidFill>
                <a:srgbClr val="1C2529"/>
              </a:solidFill>
              <a:latin typeface="Roboto"/>
              <a:ea typeface="Roboto Bold"/>
              <a:cs typeface="Roboto Bold"/>
            </a:endParaRPr>
          </a:p>
          <a:p>
            <a:pPr marL="232410" lvl="1" indent="-116205" algn="just">
              <a:lnSpc>
                <a:spcPct val="150000"/>
              </a:lnSpc>
              <a:buFont typeface="Arial"/>
              <a:buChar char="•"/>
            </a:pPr>
            <a:r>
              <a:rPr lang="en-US" sz="1200" b="1" spc="27" dirty="0">
                <a:solidFill>
                  <a:srgbClr val="1C2529"/>
                </a:solidFill>
                <a:latin typeface="Roboto"/>
                <a:ea typeface="Roboto Bold"/>
                <a:cs typeface="Roboto Bold"/>
                <a:sym typeface="Roboto Bold"/>
              </a:rPr>
              <a:t>Es </a:t>
            </a:r>
            <a:r>
              <a:rPr lang="en-US" sz="1200" b="1" spc="27" err="1">
                <a:solidFill>
                  <a:srgbClr val="1C2529"/>
                </a:solidFill>
                <a:latin typeface="Roboto"/>
                <a:ea typeface="Roboto Bold"/>
                <a:cs typeface="Roboto Bold"/>
                <a:sym typeface="Roboto Bold"/>
              </a:rPr>
              <a:t>soportado</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por</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todos</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los</a:t>
            </a:r>
            <a:r>
              <a:rPr lang="en-US" sz="1200" b="1" spc="27" dirty="0">
                <a:solidFill>
                  <a:srgbClr val="1C2529"/>
                </a:solidFill>
                <a:latin typeface="Roboto"/>
                <a:ea typeface="Roboto Bold"/>
                <a:cs typeface="Roboto Bold"/>
                <a:sym typeface="Roboto Bold"/>
              </a:rPr>
              <a:t> </a:t>
            </a:r>
            <a:r>
              <a:rPr lang="en-US" sz="1200" b="1" spc="27" err="1">
                <a:solidFill>
                  <a:srgbClr val="1C2529"/>
                </a:solidFill>
                <a:latin typeface="Roboto"/>
                <a:ea typeface="Roboto Bold"/>
                <a:cs typeface="Roboto Bold"/>
                <a:sym typeface="Roboto Bold"/>
              </a:rPr>
              <a:t>visores</a:t>
            </a:r>
            <a:r>
              <a:rPr lang="en-US" sz="1200" b="1" spc="27" dirty="0">
                <a:solidFill>
                  <a:srgbClr val="1C2529"/>
                </a:solidFill>
                <a:latin typeface="Roboto"/>
                <a:ea typeface="Roboto Bold"/>
                <a:cs typeface="Roboto Bold"/>
                <a:sym typeface="Roboto Bold"/>
              </a:rPr>
              <a:t> de OLAP</a:t>
            </a:r>
            <a:endParaRPr lang="en-US" sz="1200" b="1" spc="27" dirty="0">
              <a:solidFill>
                <a:srgbClr val="1C2529"/>
              </a:solidFill>
              <a:latin typeface="Roboto"/>
              <a:ea typeface="Roboto Bold"/>
              <a:cs typeface="Roboto Bold"/>
            </a:endParaRPr>
          </a:p>
          <a:p>
            <a:pPr marL="232410" lvl="1" indent="-116205" algn="just">
              <a:lnSpc>
                <a:spcPct val="150000"/>
              </a:lnSpc>
              <a:buFont typeface="Arial"/>
              <a:buChar char="•"/>
            </a:pPr>
            <a:r>
              <a:rPr lang="en-US" sz="1200" b="1" spc="27" dirty="0">
                <a:solidFill>
                  <a:srgbClr val="1C2529"/>
                </a:solidFill>
                <a:latin typeface="Roboto"/>
                <a:ea typeface="Roboto Bold"/>
                <a:cs typeface="Roboto Bold"/>
                <a:sym typeface="Roboto Bold"/>
              </a:rPr>
              <a:t>Su </a:t>
            </a:r>
            <a:r>
              <a:rPr lang="en-US" sz="1200" b="1" spc="27" err="1">
                <a:solidFill>
                  <a:srgbClr val="1C2529"/>
                </a:solidFill>
                <a:latin typeface="Roboto"/>
                <a:ea typeface="Roboto Bold"/>
                <a:cs typeface="Roboto Bold"/>
                <a:sym typeface="Roboto Bold"/>
              </a:rPr>
              <a:t>diseño</a:t>
            </a:r>
            <a:r>
              <a:rPr lang="en-US" sz="1200" b="1" spc="27" dirty="0">
                <a:solidFill>
                  <a:srgbClr val="1C2529"/>
                </a:solidFill>
                <a:latin typeface="Roboto"/>
                <a:ea typeface="Roboto Bold"/>
                <a:cs typeface="Roboto Bold"/>
                <a:sym typeface="Roboto Bold"/>
              </a:rPr>
              <a:t> es </a:t>
            </a:r>
            <a:r>
              <a:rPr lang="en-US" sz="1200" b="1" spc="27" err="1">
                <a:solidFill>
                  <a:srgbClr val="1C2529"/>
                </a:solidFill>
                <a:latin typeface="Roboto"/>
                <a:ea typeface="Roboto Bold"/>
                <a:cs typeface="Roboto Bold"/>
                <a:sym typeface="Roboto Bold"/>
              </a:rPr>
              <a:t>sencillo</a:t>
            </a:r>
            <a:r>
              <a:rPr lang="en-US" sz="1200" b="1" spc="27" dirty="0">
                <a:solidFill>
                  <a:srgbClr val="1C2529"/>
                </a:solidFill>
                <a:latin typeface="Roboto"/>
                <a:ea typeface="Roboto Bold"/>
                <a:cs typeface="Roboto Bold"/>
                <a:sym typeface="Roboto Bold"/>
              </a:rPr>
              <a:t> de </a:t>
            </a:r>
            <a:r>
              <a:rPr lang="en-US" sz="1200" b="1" spc="27" err="1">
                <a:solidFill>
                  <a:srgbClr val="1C2529"/>
                </a:solidFill>
                <a:latin typeface="Roboto"/>
                <a:ea typeface="Roboto Bold"/>
                <a:cs typeface="Roboto Bold"/>
                <a:sym typeface="Roboto Bold"/>
              </a:rPr>
              <a:t>mantener</a:t>
            </a:r>
            <a:r>
              <a:rPr lang="en-US" sz="1200" b="1" spc="27" dirty="0">
                <a:solidFill>
                  <a:srgbClr val="1C2529"/>
                </a:solidFill>
                <a:latin typeface="Roboto"/>
                <a:ea typeface="Roboto Bold"/>
                <a:cs typeface="Roboto Bold"/>
                <a:sym typeface="Roboto Bold"/>
              </a:rPr>
              <a:t> y </a:t>
            </a:r>
            <a:r>
              <a:rPr lang="en-US" sz="1200" b="1" spc="27" err="1">
                <a:solidFill>
                  <a:srgbClr val="1C2529"/>
                </a:solidFill>
                <a:latin typeface="Roboto"/>
                <a:ea typeface="Roboto Bold"/>
                <a:cs typeface="Roboto Bold"/>
                <a:sym typeface="Roboto Bold"/>
              </a:rPr>
              <a:t>actualizar</a:t>
            </a:r>
            <a:endParaRPr lang="en-US" sz="1200" b="1" spc="27" err="1">
              <a:solidFill>
                <a:srgbClr val="1C2529"/>
              </a:solidFill>
              <a:latin typeface="Roboto"/>
              <a:ea typeface="Roboto Bold"/>
              <a:cs typeface="Roboto Bold"/>
            </a:endParaRPr>
          </a:p>
        </p:txBody>
      </p:sp>
      <p:sp>
        <p:nvSpPr>
          <p:cNvPr id="14" name="TextBox 3">
            <a:extLst>
              <a:ext uri="{FF2B5EF4-FFF2-40B4-BE49-F238E27FC236}">
                <a16:creationId xmlns:a16="http://schemas.microsoft.com/office/drawing/2014/main" id="{0FE055E5-5645-4902-AF3C-99096A31E8D6}"/>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Modelo estrella</a:t>
            </a:r>
            <a:endParaRPr lang="es-ES" dirty="0"/>
          </a:p>
        </p:txBody>
      </p:sp>
      <p:grpSp>
        <p:nvGrpSpPr>
          <p:cNvPr id="17" name="Group 4">
            <a:extLst>
              <a:ext uri="{FF2B5EF4-FFF2-40B4-BE49-F238E27FC236}">
                <a16:creationId xmlns:a16="http://schemas.microsoft.com/office/drawing/2014/main" id="{0FEBD0FF-4C3B-1877-3992-8E709BAAE430}"/>
              </a:ext>
            </a:extLst>
          </p:cNvPr>
          <p:cNvGrpSpPr/>
          <p:nvPr/>
        </p:nvGrpSpPr>
        <p:grpSpPr>
          <a:xfrm>
            <a:off x="0" y="4719068"/>
            <a:ext cx="9144000" cy="424432"/>
            <a:chOff x="0" y="0"/>
            <a:chExt cx="6186311" cy="287147"/>
          </a:xfrm>
        </p:grpSpPr>
        <p:sp>
          <p:nvSpPr>
            <p:cNvPr id="16" name="Freeform 5">
              <a:extLst>
                <a:ext uri="{FF2B5EF4-FFF2-40B4-BE49-F238E27FC236}">
                  <a16:creationId xmlns:a16="http://schemas.microsoft.com/office/drawing/2014/main" id="{7078F396-19E5-1419-51AE-BBDFC7FE7F9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9" name="AutoShape 2">
            <a:extLst>
              <a:ext uri="{FF2B5EF4-FFF2-40B4-BE49-F238E27FC236}">
                <a16:creationId xmlns:a16="http://schemas.microsoft.com/office/drawing/2014/main" id="{E3FC9293-61C5-B2E1-C847-23D836D4B1C2}"/>
              </a:ext>
            </a:extLst>
          </p:cNvPr>
          <p:cNvSpPr/>
          <p:nvPr/>
        </p:nvSpPr>
        <p:spPr>
          <a:xfrm>
            <a:off x="4380586" y="672314"/>
            <a:ext cx="382830" cy="85686"/>
          </a:xfrm>
          <a:prstGeom prst="rect">
            <a:avLst/>
          </a:prstGeom>
          <a:solidFill>
            <a:srgbClr val="6DC53A"/>
          </a:solidFill>
        </p:spPr>
        <p:txBody>
          <a:bodyPr/>
          <a:lstStyle/>
          <a:p>
            <a:endParaRPr lang="es-CL"/>
          </a:p>
        </p:txBody>
      </p:sp>
      <p:sp>
        <p:nvSpPr>
          <p:cNvPr id="21" name="TextBox 6">
            <a:extLst>
              <a:ext uri="{FF2B5EF4-FFF2-40B4-BE49-F238E27FC236}">
                <a16:creationId xmlns:a16="http://schemas.microsoft.com/office/drawing/2014/main" id="{7CA08207-1991-D2DC-5FC3-254B764FF369}"/>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a:solidFill>
                  <a:srgbClr val="5271FF"/>
                </a:solidFill>
                <a:latin typeface="+mj-lt"/>
              </a:rPr>
              <a:t>Características del modelo estrella</a:t>
            </a:r>
            <a:endParaRPr lang="en-US" sz="1502" b="1" dirty="0">
              <a:solidFill>
                <a:srgbClr val="5271FF"/>
              </a:solidFill>
              <a:latin typeface="+mj-lt"/>
            </a:endParaRPr>
          </a:p>
        </p:txBody>
      </p:sp>
    </p:spTree>
    <p:extLst>
      <p:ext uri="{BB962C8B-B14F-4D97-AF65-F5344CB8AC3E}">
        <p14:creationId xmlns:p14="http://schemas.microsoft.com/office/powerpoint/2010/main" val="148542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574075" y="1265694"/>
            <a:ext cx="7937742" cy="3472762"/>
          </a:xfrm>
          <a:custGeom>
            <a:avLst/>
            <a:gdLst/>
            <a:ahLst/>
            <a:cxnLst/>
            <a:rect l="l" t="t" r="r" b="b"/>
            <a:pathLst>
              <a:path w="15875483" h="6945524">
                <a:moveTo>
                  <a:pt x="0" y="0"/>
                </a:moveTo>
                <a:lnTo>
                  <a:pt x="15875483" y="0"/>
                </a:lnTo>
                <a:lnTo>
                  <a:pt x="15875483" y="6945524"/>
                </a:lnTo>
                <a:lnTo>
                  <a:pt x="0" y="6945524"/>
                </a:lnTo>
                <a:lnTo>
                  <a:pt x="0" y="0"/>
                </a:lnTo>
                <a:close/>
              </a:path>
            </a:pathLst>
          </a:custGeom>
          <a:blipFill>
            <a:blip r:embed="rId2"/>
            <a:stretch>
              <a:fillRect/>
            </a:stretch>
          </a:blipFill>
        </p:spPr>
      </p:sp>
      <p:sp>
        <p:nvSpPr>
          <p:cNvPr id="7" name="TextBox 3">
            <a:extLst>
              <a:ext uri="{FF2B5EF4-FFF2-40B4-BE49-F238E27FC236}">
                <a16:creationId xmlns:a16="http://schemas.microsoft.com/office/drawing/2014/main" id="{A7D35F88-5128-849D-D2E3-2BACFFE77172}"/>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Modelo estrella</a:t>
            </a:r>
            <a:endParaRPr lang="es-ES" dirty="0"/>
          </a:p>
        </p:txBody>
      </p:sp>
      <p:grpSp>
        <p:nvGrpSpPr>
          <p:cNvPr id="10" name="Group 4">
            <a:extLst>
              <a:ext uri="{FF2B5EF4-FFF2-40B4-BE49-F238E27FC236}">
                <a16:creationId xmlns:a16="http://schemas.microsoft.com/office/drawing/2014/main" id="{1EB4059A-9DC4-0F77-8F6A-0C7E6B365764}"/>
              </a:ext>
            </a:extLst>
          </p:cNvPr>
          <p:cNvGrpSpPr/>
          <p:nvPr/>
        </p:nvGrpSpPr>
        <p:grpSpPr>
          <a:xfrm>
            <a:off x="0" y="4719068"/>
            <a:ext cx="9144000" cy="424432"/>
            <a:chOff x="0" y="0"/>
            <a:chExt cx="6186311" cy="287147"/>
          </a:xfrm>
        </p:grpSpPr>
        <p:sp>
          <p:nvSpPr>
            <p:cNvPr id="9" name="Freeform 5">
              <a:extLst>
                <a:ext uri="{FF2B5EF4-FFF2-40B4-BE49-F238E27FC236}">
                  <a16:creationId xmlns:a16="http://schemas.microsoft.com/office/drawing/2014/main" id="{A04B6898-95BF-0ACB-4CE0-314CBFEC8AB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2" name="AutoShape 2">
            <a:extLst>
              <a:ext uri="{FF2B5EF4-FFF2-40B4-BE49-F238E27FC236}">
                <a16:creationId xmlns:a16="http://schemas.microsoft.com/office/drawing/2014/main" id="{3C0CA2FB-804B-004B-5C18-8F0F21455E31}"/>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1711984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6" name="TextBox 6"/>
          <p:cNvSpPr txBox="1"/>
          <p:nvPr/>
        </p:nvSpPr>
        <p:spPr>
          <a:xfrm>
            <a:off x="523090" y="1703559"/>
            <a:ext cx="7829731" cy="85600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171450" indent="-171450" algn="just">
              <a:lnSpc>
                <a:spcPts val="1650"/>
              </a:lnSpc>
              <a:buFont typeface="Arial"/>
              <a:buChar char="•"/>
            </a:pPr>
            <a:r>
              <a:rPr lang="en-US" sz="1200" spc="38" dirty="0">
                <a:latin typeface="Roboto"/>
                <a:ea typeface="League Spartan"/>
                <a:cs typeface="League Spartan"/>
                <a:sym typeface="League Spartan"/>
              </a:rPr>
              <a:t>Una </a:t>
            </a:r>
            <a:r>
              <a:rPr lang="en-US" sz="1200" spc="38" err="1">
                <a:latin typeface="Roboto"/>
                <a:ea typeface="League Spartan"/>
                <a:cs typeface="League Spartan"/>
                <a:sym typeface="League Spartan"/>
              </a:rPr>
              <a:t>tabla</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dimensiones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almacena</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información</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descriptiva</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sobre</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los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valores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numéricos</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una</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tabla</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hechos</a:t>
            </a:r>
            <a:r>
              <a:rPr lang="en-US" sz="1200" spc="38" dirty="0">
                <a:latin typeface="Roboto"/>
                <a:ea typeface="League Spartan"/>
                <a:cs typeface="League Spartan"/>
                <a:sym typeface="League Spartan"/>
              </a:rPr>
              <a:t>.</a:t>
            </a:r>
            <a:endParaRPr lang="en-US" sz="1200" spc="38" dirty="0">
              <a:latin typeface="Roboto"/>
              <a:ea typeface="League Spartan"/>
              <a:cs typeface="League Spartan"/>
            </a:endParaRPr>
          </a:p>
          <a:p>
            <a:pPr marL="171450" indent="-171450" algn="just">
              <a:lnSpc>
                <a:spcPts val="1650"/>
              </a:lnSpc>
              <a:buFont typeface="Arial"/>
              <a:buChar char="•"/>
            </a:pPr>
            <a:endParaRPr lang="en-US" sz="1200" spc="38" dirty="0">
              <a:latin typeface="Roboto"/>
              <a:ea typeface="League Spartan"/>
              <a:cs typeface="League Spartan"/>
              <a:sym typeface="League Spartan"/>
            </a:endParaRPr>
          </a:p>
          <a:p>
            <a:pPr marL="171450" indent="-171450" algn="just">
              <a:lnSpc>
                <a:spcPts val="1650"/>
              </a:lnSpc>
              <a:buFont typeface="Arial"/>
              <a:buChar char="•"/>
            </a:pPr>
            <a:r>
              <a:rPr lang="en-US" sz="1200" spc="38" dirty="0">
                <a:latin typeface="Roboto"/>
                <a:ea typeface="League Spartan"/>
                <a:cs typeface="League Spartan"/>
                <a:sym typeface="League Spartan"/>
              </a:rPr>
              <a:t>Las </a:t>
            </a:r>
            <a:r>
              <a:rPr lang="en-US" sz="1200" spc="38" err="1">
                <a:latin typeface="Roboto"/>
                <a:ea typeface="League Spartan"/>
                <a:cs typeface="League Spartan"/>
                <a:sym typeface="League Spartan"/>
              </a:rPr>
              <a:t>tablas</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dimensiones</a:t>
            </a:r>
            <a:r>
              <a:rPr lang="en-US" sz="1200" spc="38" dirty="0">
                <a:latin typeface="Roboto"/>
                <a:ea typeface="League Spartan"/>
                <a:cs typeface="League Spartan"/>
                <a:sym typeface="League Spartan"/>
              </a:rPr>
              <a:t> no se </a:t>
            </a:r>
            <a:r>
              <a:rPr lang="en-US" sz="1200" spc="38" err="1">
                <a:latin typeface="Roboto"/>
                <a:ea typeface="League Spartan"/>
                <a:cs typeface="League Spartan"/>
                <a:sym typeface="League Spartan"/>
              </a:rPr>
              <a:t>ingieren</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regularmente</a:t>
            </a:r>
            <a:r>
              <a:rPr lang="en-US" sz="1200" spc="38" dirty="0">
                <a:latin typeface="Roboto"/>
                <a:ea typeface="League Spartan"/>
                <a:cs typeface="League Spartan"/>
                <a:sym typeface="League Spartan"/>
              </a:rPr>
              <a:t> con </a:t>
            </a:r>
            <a:r>
              <a:rPr lang="en-US" sz="1200" spc="38" err="1">
                <a:latin typeface="Roboto"/>
                <a:ea typeface="League Spartan"/>
                <a:cs typeface="League Spartan"/>
                <a:sym typeface="League Spartan"/>
              </a:rPr>
              <a:t>nuevos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datos</a:t>
            </a:r>
            <a:r>
              <a:rPr lang="en-US" sz="1200" spc="38" dirty="0">
                <a:latin typeface="Roboto"/>
                <a:ea typeface="League Spartan"/>
                <a:cs typeface="League Spartan"/>
                <a:sym typeface="League Spartan"/>
              </a:rPr>
              <a:t>. </a:t>
            </a:r>
            <a:endParaRPr lang="en-US" sz="1200" spc="38" dirty="0">
              <a:latin typeface="Roboto"/>
              <a:ea typeface="League Spartan"/>
              <a:cs typeface="League Spartan"/>
            </a:endParaRPr>
          </a:p>
        </p:txBody>
      </p:sp>
      <p:sp>
        <p:nvSpPr>
          <p:cNvPr id="7" name="TextBox 7"/>
          <p:cNvSpPr txBox="1"/>
          <p:nvPr/>
        </p:nvSpPr>
        <p:spPr>
          <a:xfrm>
            <a:off x="530189" y="2820240"/>
            <a:ext cx="7822752" cy="43601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171450" indent="-171450" algn="just">
              <a:lnSpc>
                <a:spcPts val="1650"/>
              </a:lnSpc>
              <a:buFont typeface="Arial"/>
              <a:buChar char="•"/>
            </a:pPr>
            <a:r>
              <a:rPr lang="en-US" sz="1200" spc="38" dirty="0">
                <a:latin typeface="Roboto"/>
                <a:ea typeface="League Spartan"/>
                <a:cs typeface="League Spartan"/>
                <a:sym typeface="League Spartan"/>
              </a:rPr>
              <a:t>Las </a:t>
            </a:r>
            <a:r>
              <a:rPr lang="en-US" sz="1200" spc="38" err="1">
                <a:latin typeface="Roboto"/>
                <a:ea typeface="League Spartan"/>
                <a:cs typeface="League Spartan"/>
                <a:sym typeface="League Spartan"/>
              </a:rPr>
              <a:t>tablas</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hechos</a:t>
            </a:r>
            <a:r>
              <a:rPr lang="en-US" sz="1200" spc="38" dirty="0">
                <a:latin typeface="Roboto"/>
                <a:ea typeface="League Spartan"/>
                <a:cs typeface="League Spartan"/>
                <a:sym typeface="League Spartan"/>
              </a:rPr>
              <a:t> son </a:t>
            </a:r>
            <a:r>
              <a:rPr lang="en-US" sz="1200" spc="38" err="1">
                <a:latin typeface="Roboto"/>
                <a:ea typeface="League Spartan"/>
                <a:cs typeface="League Spartan"/>
                <a:sym typeface="League Spartan"/>
              </a:rPr>
              <a:t>tablas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cuyos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registros</a:t>
            </a:r>
            <a:r>
              <a:rPr lang="en-US" sz="1200" spc="38" dirty="0">
                <a:latin typeface="Roboto"/>
                <a:ea typeface="League Spartan"/>
                <a:cs typeface="League Spartan"/>
                <a:sym typeface="League Spartan"/>
              </a:rPr>
              <a:t> son "</a:t>
            </a:r>
            <a:r>
              <a:rPr lang="en-US" sz="1200" spc="38" err="1">
                <a:latin typeface="Roboto"/>
                <a:ea typeface="League Spartan"/>
                <a:cs typeface="League Spartan"/>
                <a:sym typeface="League Spartan"/>
              </a:rPr>
              <a:t>hechos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inmutables</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como</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registros</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servicio</a:t>
            </a:r>
            <a:r>
              <a:rPr lang="en-US" sz="1200" spc="38" dirty="0">
                <a:latin typeface="Roboto"/>
                <a:ea typeface="League Spartan"/>
                <a:cs typeface="League Spartan"/>
                <a:sym typeface="League Spartan"/>
              </a:rPr>
              <a:t> e </a:t>
            </a:r>
            <a:r>
              <a:rPr lang="en-US" sz="1200" spc="38" err="1">
                <a:latin typeface="Roboto"/>
                <a:ea typeface="League Spartan"/>
                <a:cs typeface="League Spartan"/>
                <a:sym typeface="League Spartan"/>
              </a:rPr>
              <a:t>información</a:t>
            </a:r>
            <a:r>
              <a:rPr lang="en-US" sz="1200" spc="38" dirty="0">
                <a:latin typeface="Roboto"/>
                <a:ea typeface="League Spartan"/>
                <a:cs typeface="League Spartan"/>
                <a:sym typeface="League Spartan"/>
              </a:rPr>
              <a:t> de </a:t>
            </a:r>
            <a:r>
              <a:rPr lang="en-US" sz="1200" spc="38" err="1">
                <a:latin typeface="Roboto"/>
                <a:ea typeface="League Spartan"/>
                <a:cs typeface="League Spartan"/>
                <a:sym typeface="League Spartan"/>
              </a:rPr>
              <a:t>medición</a:t>
            </a:r>
            <a:r>
              <a:rPr lang="en-US" sz="1200" spc="38" dirty="0">
                <a:latin typeface="Roboto"/>
                <a:ea typeface="League Spartan"/>
                <a:cs typeface="League Spartan"/>
                <a:sym typeface="League Spartan"/>
              </a:rPr>
              <a:t>. </a:t>
            </a:r>
            <a:endParaRPr lang="es-ES"/>
          </a:p>
        </p:txBody>
      </p:sp>
      <p:sp>
        <p:nvSpPr>
          <p:cNvPr id="9" name="TextBox 3">
            <a:extLst>
              <a:ext uri="{FF2B5EF4-FFF2-40B4-BE49-F238E27FC236}">
                <a16:creationId xmlns:a16="http://schemas.microsoft.com/office/drawing/2014/main" id="{365A0B43-7C47-37B6-7A54-D6C8132F2100}"/>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Modelo estrella</a:t>
            </a:r>
            <a:endParaRPr lang="es-ES" dirty="0"/>
          </a:p>
        </p:txBody>
      </p:sp>
      <p:grpSp>
        <p:nvGrpSpPr>
          <p:cNvPr id="12" name="Group 4">
            <a:extLst>
              <a:ext uri="{FF2B5EF4-FFF2-40B4-BE49-F238E27FC236}">
                <a16:creationId xmlns:a16="http://schemas.microsoft.com/office/drawing/2014/main" id="{1F8BC0A1-1D7C-1E49-289A-FB4217FD6366}"/>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86A162C7-4EC2-102D-FA4F-5C8CE13FE64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AutoShape 2">
            <a:extLst>
              <a:ext uri="{FF2B5EF4-FFF2-40B4-BE49-F238E27FC236}">
                <a16:creationId xmlns:a16="http://schemas.microsoft.com/office/drawing/2014/main" id="{060B9B9B-E344-F299-00B2-F3483125BDBF}"/>
              </a:ext>
            </a:extLst>
          </p:cNvPr>
          <p:cNvSpPr/>
          <p:nvPr/>
        </p:nvSpPr>
        <p:spPr>
          <a:xfrm>
            <a:off x="4380586" y="672314"/>
            <a:ext cx="382830" cy="85686"/>
          </a:xfrm>
          <a:prstGeom prst="rect">
            <a:avLst/>
          </a:prstGeom>
          <a:solidFill>
            <a:srgbClr val="6DC53A"/>
          </a:solidFill>
        </p:spPr>
        <p:txBody>
          <a:bodyPr/>
          <a:lstStyle/>
          <a:p>
            <a:endParaRPr lang="es-CL"/>
          </a:p>
        </p:txBody>
      </p:sp>
      <p:sp>
        <p:nvSpPr>
          <p:cNvPr id="16" name="TextBox 6">
            <a:extLst>
              <a:ext uri="{FF2B5EF4-FFF2-40B4-BE49-F238E27FC236}">
                <a16:creationId xmlns:a16="http://schemas.microsoft.com/office/drawing/2014/main" id="{C8C3296B-8C06-8D86-C74E-2AFE0F914D40}"/>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a:solidFill>
                  <a:srgbClr val="5271FF"/>
                </a:solidFill>
                <a:latin typeface="+mj-lt"/>
              </a:rPr>
              <a:t>Tablas: dimensión y hecho</a:t>
            </a:r>
            <a:endParaRPr lang="es-ES" dirty="0"/>
          </a:p>
        </p:txBody>
      </p:sp>
    </p:spTree>
    <p:extLst>
      <p:ext uri="{BB962C8B-B14F-4D97-AF65-F5344CB8AC3E}">
        <p14:creationId xmlns:p14="http://schemas.microsoft.com/office/powerpoint/2010/main" val="401501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845407" y="1287083"/>
            <a:ext cx="3262686" cy="3425722"/>
          </a:xfrm>
          <a:custGeom>
            <a:avLst/>
            <a:gdLst/>
            <a:ahLst/>
            <a:cxnLst/>
            <a:rect l="l" t="t" r="r" b="b"/>
            <a:pathLst>
              <a:path w="7303936" h="8764724">
                <a:moveTo>
                  <a:pt x="0" y="0"/>
                </a:moveTo>
                <a:lnTo>
                  <a:pt x="7303936" y="0"/>
                </a:lnTo>
                <a:lnTo>
                  <a:pt x="7303936" y="8764724"/>
                </a:lnTo>
                <a:lnTo>
                  <a:pt x="0" y="8764724"/>
                </a:lnTo>
                <a:lnTo>
                  <a:pt x="0" y="0"/>
                </a:lnTo>
                <a:close/>
              </a:path>
            </a:pathLst>
          </a:custGeom>
          <a:blipFill>
            <a:blip r:embed="rId2"/>
            <a:stretch>
              <a:fillRect/>
            </a:stretch>
          </a:blipFill>
        </p:spPr>
      </p:sp>
      <p:sp>
        <p:nvSpPr>
          <p:cNvPr id="7" name="TextBox 3">
            <a:extLst>
              <a:ext uri="{FF2B5EF4-FFF2-40B4-BE49-F238E27FC236}">
                <a16:creationId xmlns:a16="http://schemas.microsoft.com/office/drawing/2014/main" id="{0699BBB3-B6B7-D251-39DB-7FDF936725D4}"/>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0" name="Group 4">
            <a:extLst>
              <a:ext uri="{FF2B5EF4-FFF2-40B4-BE49-F238E27FC236}">
                <a16:creationId xmlns:a16="http://schemas.microsoft.com/office/drawing/2014/main" id="{EFD4B354-788F-BFD5-CA91-18580F2A6FC8}"/>
              </a:ext>
            </a:extLst>
          </p:cNvPr>
          <p:cNvGrpSpPr/>
          <p:nvPr/>
        </p:nvGrpSpPr>
        <p:grpSpPr>
          <a:xfrm>
            <a:off x="0" y="4719068"/>
            <a:ext cx="9144000" cy="424432"/>
            <a:chOff x="0" y="0"/>
            <a:chExt cx="6186311" cy="287147"/>
          </a:xfrm>
        </p:grpSpPr>
        <p:sp>
          <p:nvSpPr>
            <p:cNvPr id="9" name="Freeform 5">
              <a:extLst>
                <a:ext uri="{FF2B5EF4-FFF2-40B4-BE49-F238E27FC236}">
                  <a16:creationId xmlns:a16="http://schemas.microsoft.com/office/drawing/2014/main" id="{6E92412C-F6FA-B353-5D10-BB167CDECF5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2" name="AutoShape 2">
            <a:extLst>
              <a:ext uri="{FF2B5EF4-FFF2-40B4-BE49-F238E27FC236}">
                <a16:creationId xmlns:a16="http://schemas.microsoft.com/office/drawing/2014/main" id="{0D04534A-4CAE-27FB-839B-91F7D2F7A5CE}"/>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120029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677557" y="1679090"/>
            <a:ext cx="5721662" cy="2883998"/>
          </a:xfrm>
          <a:custGeom>
            <a:avLst/>
            <a:gdLst/>
            <a:ahLst/>
            <a:cxnLst/>
            <a:rect l="l" t="t" r="r" b="b"/>
            <a:pathLst>
              <a:path w="11608975" h="6314647">
                <a:moveTo>
                  <a:pt x="0" y="0"/>
                </a:moveTo>
                <a:lnTo>
                  <a:pt x="11608974" y="0"/>
                </a:lnTo>
                <a:lnTo>
                  <a:pt x="11608974" y="6314648"/>
                </a:lnTo>
                <a:lnTo>
                  <a:pt x="0" y="6314648"/>
                </a:lnTo>
                <a:lnTo>
                  <a:pt x="0" y="0"/>
                </a:lnTo>
                <a:close/>
              </a:path>
            </a:pathLst>
          </a:custGeom>
          <a:blipFill>
            <a:blip r:embed="rId2"/>
            <a:stretch>
              <a:fillRect/>
            </a:stretch>
          </a:blipFill>
          <a:ln w="38100" cap="sq">
            <a:solidFill>
              <a:srgbClr val="B99225"/>
            </a:solidFill>
            <a:prstDash val="solid"/>
            <a:miter/>
          </a:ln>
        </p:spPr>
      </p:sp>
      <p:sp>
        <p:nvSpPr>
          <p:cNvPr id="7" name="TextBox 7"/>
          <p:cNvSpPr txBox="1"/>
          <p:nvPr/>
        </p:nvSpPr>
        <p:spPr>
          <a:xfrm>
            <a:off x="717425" y="2351459"/>
            <a:ext cx="774237" cy="21907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650"/>
              </a:lnSpc>
            </a:pPr>
            <a:r>
              <a:rPr lang="en-US" sz="1500" u="sng" spc="38">
                <a:solidFill>
                  <a:srgbClr val="B99225"/>
                </a:solidFill>
                <a:latin typeface="League Spartan"/>
                <a:ea typeface="League Spartan"/>
                <a:cs typeface="League Spartan"/>
                <a:sym typeface="League Spartan"/>
                <a:hlinkClick r:id="rId3" tooltip="https://drive.google.com/drive/folders/1sD64dYdoCKhvmHmuBP7TpJnS9xET0UFr?usp=sharing"/>
              </a:rPr>
              <a:t>Link</a:t>
            </a:r>
          </a:p>
        </p:txBody>
      </p:sp>
      <p:sp>
        <p:nvSpPr>
          <p:cNvPr id="8" name="TextBox 8"/>
          <p:cNvSpPr txBox="1"/>
          <p:nvPr/>
        </p:nvSpPr>
        <p:spPr>
          <a:xfrm>
            <a:off x="513089" y="1774754"/>
            <a:ext cx="1959923" cy="42639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650"/>
              </a:lnSpc>
            </a:pPr>
            <a:r>
              <a:rPr lang="en-US" sz="1200" spc="38" dirty="0">
                <a:latin typeface="Roboto"/>
                <a:ea typeface="League Spartan"/>
                <a:cs typeface="League Spartan"/>
                <a:sym typeface="League Spartan"/>
              </a:rPr>
              <a:t>Bajar </a:t>
            </a:r>
            <a:r>
              <a:rPr lang="en-US" sz="1200" spc="38" err="1">
                <a:latin typeface="Roboto"/>
                <a:ea typeface="League Spartan"/>
                <a:cs typeface="League Spartan"/>
                <a:sym typeface="League Spartan"/>
              </a:rPr>
              <a:t>el</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archivo</a:t>
            </a:r>
            <a:r>
              <a:rPr lang="en-US" sz="1200" spc="38" dirty="0">
                <a:latin typeface="Roboto"/>
                <a:ea typeface="League Spartan"/>
                <a:cs typeface="League Spartan"/>
                <a:sym typeface="League Spartan"/>
              </a:rPr>
              <a:t> Excel y </a:t>
            </a:r>
            <a:r>
              <a:rPr lang="en-US" sz="1200" spc="38" err="1">
                <a:latin typeface="Roboto"/>
                <a:ea typeface="League Spartan"/>
                <a:cs typeface="League Spartan"/>
                <a:sym typeface="League Spartan"/>
              </a:rPr>
              <a:t>cargar</a:t>
            </a:r>
            <a:r>
              <a:rPr lang="en-US" sz="1200" spc="38" dirty="0">
                <a:latin typeface="Roboto"/>
                <a:ea typeface="League Spartan"/>
                <a:cs typeface="League Spartan"/>
                <a:sym typeface="League Spartan"/>
              </a:rPr>
              <a:t> las </a:t>
            </a:r>
            <a:r>
              <a:rPr lang="en-US" sz="1200" spc="38" err="1">
                <a:latin typeface="Roboto"/>
                <a:ea typeface="League Spartan"/>
                <a:cs typeface="League Spartan"/>
                <a:sym typeface="League Spartan"/>
              </a:rPr>
              <a:t>tablas</a:t>
            </a:r>
            <a:r>
              <a:rPr lang="en-US" sz="1200" spc="38" dirty="0">
                <a:latin typeface="Roboto"/>
                <a:ea typeface="League Spartan"/>
                <a:cs typeface="League Spartan"/>
                <a:sym typeface="League Spartan"/>
              </a:rPr>
              <a:t> a PBI</a:t>
            </a:r>
          </a:p>
        </p:txBody>
      </p:sp>
      <p:sp>
        <p:nvSpPr>
          <p:cNvPr id="10" name="TextBox 3">
            <a:extLst>
              <a:ext uri="{FF2B5EF4-FFF2-40B4-BE49-F238E27FC236}">
                <a16:creationId xmlns:a16="http://schemas.microsoft.com/office/drawing/2014/main" id="{0237800A-3101-B5AF-F78E-AED2C6E9EB2F}"/>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3" name="Group 4">
            <a:extLst>
              <a:ext uri="{FF2B5EF4-FFF2-40B4-BE49-F238E27FC236}">
                <a16:creationId xmlns:a16="http://schemas.microsoft.com/office/drawing/2014/main" id="{F46945A9-4118-2F7C-E2EC-8AA0AC62AD6D}"/>
              </a:ext>
            </a:extLst>
          </p:cNvPr>
          <p:cNvGrpSpPr/>
          <p:nvPr/>
        </p:nvGrpSpPr>
        <p:grpSpPr>
          <a:xfrm>
            <a:off x="0" y="4719068"/>
            <a:ext cx="9144000" cy="424432"/>
            <a:chOff x="0" y="0"/>
            <a:chExt cx="6186311" cy="287147"/>
          </a:xfrm>
        </p:grpSpPr>
        <p:sp>
          <p:nvSpPr>
            <p:cNvPr id="12" name="Freeform 5">
              <a:extLst>
                <a:ext uri="{FF2B5EF4-FFF2-40B4-BE49-F238E27FC236}">
                  <a16:creationId xmlns:a16="http://schemas.microsoft.com/office/drawing/2014/main" id="{161E8B14-E104-7287-8EC1-BA0F5D0D7DC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5" name="AutoShape 2">
            <a:extLst>
              <a:ext uri="{FF2B5EF4-FFF2-40B4-BE49-F238E27FC236}">
                <a16:creationId xmlns:a16="http://schemas.microsoft.com/office/drawing/2014/main" id="{24C0D12E-B2DB-60FA-5C06-58CA6F00DF20}"/>
              </a:ext>
            </a:extLst>
          </p:cNvPr>
          <p:cNvSpPr/>
          <p:nvPr/>
        </p:nvSpPr>
        <p:spPr>
          <a:xfrm>
            <a:off x="4380586" y="672314"/>
            <a:ext cx="382830" cy="85686"/>
          </a:xfrm>
          <a:prstGeom prst="rect">
            <a:avLst/>
          </a:prstGeom>
          <a:solidFill>
            <a:srgbClr val="6DC53A"/>
          </a:solidFill>
        </p:spPr>
        <p:txBody>
          <a:bodyPr/>
          <a:lstStyle/>
          <a:p>
            <a:endParaRPr lang="es-CL"/>
          </a:p>
        </p:txBody>
      </p:sp>
      <p:sp>
        <p:nvSpPr>
          <p:cNvPr id="17" name="TextBox 6">
            <a:extLst>
              <a:ext uri="{FF2B5EF4-FFF2-40B4-BE49-F238E27FC236}">
                <a16:creationId xmlns:a16="http://schemas.microsoft.com/office/drawing/2014/main" id="{C9D57DD0-DCB7-F13B-4981-B726F4C9DA92}"/>
              </a:ext>
            </a:extLst>
          </p:cNvPr>
          <p:cNvSpPr txBox="1"/>
          <p:nvPr/>
        </p:nvSpPr>
        <p:spPr>
          <a:xfrm>
            <a:off x="1402951" y="1179805"/>
            <a:ext cx="6338099" cy="423193"/>
          </a:xfrm>
          <a:prstGeom prst="rect">
            <a:avLst/>
          </a:prstGeom>
        </p:spPr>
        <p:txBody>
          <a:bodyPr lIns="0" tIns="0" rIns="0" bIns="0" rtlCol="0" anchor="t">
            <a:spAutoFit/>
          </a:bodyPr>
          <a:lstStyle/>
          <a:p>
            <a:pPr algn="ctr"/>
            <a:r>
              <a:rPr lang="en-US" sz="1500" b="1" dirty="0" err="1">
                <a:solidFill>
                  <a:srgbClr val="5271FF"/>
                </a:solidFill>
                <a:latin typeface="+mj-lt"/>
              </a:rPr>
              <a:t>Volviendo</a:t>
            </a:r>
            <a:r>
              <a:rPr lang="en-US" sz="1500" b="1" dirty="0">
                <a:solidFill>
                  <a:srgbClr val="5271FF"/>
                </a:solidFill>
                <a:latin typeface="+mj-lt"/>
              </a:rPr>
              <a:t> a Power BI</a:t>
            </a:r>
          </a:p>
          <a:p>
            <a:pPr algn="ctr">
              <a:lnSpc>
                <a:spcPts val="1502"/>
              </a:lnSpc>
            </a:pPr>
            <a:endParaRPr lang="en-US" sz="1500" b="1" dirty="0">
              <a:solidFill>
                <a:srgbClr val="5271FF"/>
              </a:solidFill>
              <a:latin typeface="+mj-lt"/>
              <a:ea typeface="Roboto Slab"/>
              <a:cs typeface="Roboto Slab"/>
            </a:endParaRPr>
          </a:p>
        </p:txBody>
      </p:sp>
    </p:spTree>
    <p:extLst>
      <p:ext uri="{BB962C8B-B14F-4D97-AF65-F5344CB8AC3E}">
        <p14:creationId xmlns:p14="http://schemas.microsoft.com/office/powerpoint/2010/main" val="15965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Objetivos</a:t>
            </a:r>
            <a:r>
              <a:rPr lang="en-US" sz="2350" spc="70" dirty="0">
                <a:solidFill>
                  <a:srgbClr val="1F3B72"/>
                </a:solidFill>
                <a:latin typeface="+mj-lt"/>
              </a:rPr>
              <a:t> </a:t>
            </a:r>
            <a:r>
              <a:rPr lang="en-US" sz="2350" spc="70" dirty="0" err="1">
                <a:solidFill>
                  <a:srgbClr val="1F3B72"/>
                </a:solidFill>
                <a:latin typeface="+mj-lt"/>
              </a:rPr>
              <a:t>sesión</a:t>
            </a:r>
            <a:r>
              <a:rPr lang="en-US" sz="2350" spc="70" dirty="0">
                <a:solidFill>
                  <a:srgbClr val="1F3B72"/>
                </a:solidFill>
                <a:latin typeface="+mj-lt"/>
              </a:rPr>
              <a:t> 4</a:t>
            </a:r>
            <a:endParaRPr lang="en-US" sz="2350" spc="70" dirty="0">
              <a:solidFill>
                <a:srgbClr val="1F3B72"/>
              </a:solidFill>
              <a:latin typeface="+mj-lt"/>
              <a:ea typeface="Roboto Slab"/>
              <a:cs typeface="Roboto Slab"/>
            </a:endParaRPr>
          </a:p>
        </p:txBody>
      </p:sp>
      <p:sp>
        <p:nvSpPr>
          <p:cNvPr id="7" name="TextBox 7"/>
          <p:cNvSpPr txBox="1"/>
          <p:nvPr/>
        </p:nvSpPr>
        <p:spPr>
          <a:xfrm>
            <a:off x="946699" y="1716252"/>
            <a:ext cx="7357471" cy="1995418"/>
          </a:xfrm>
          <a:prstGeom prst="rect">
            <a:avLst/>
          </a:prstGeom>
        </p:spPr>
        <p:txBody>
          <a:bodyPr wrap="square" lIns="0" tIns="0" rIns="0" bIns="0" rtlCol="0" anchor="t">
            <a:spAutoFit/>
          </a:bodyPr>
          <a:lstStyle/>
          <a:p>
            <a:pPr>
              <a:lnSpc>
                <a:spcPct val="150000"/>
              </a:lnSpc>
            </a:pPr>
            <a:endParaRPr lang="en-US" sz="1200" dirty="0">
              <a:solidFill>
                <a:srgbClr val="253656"/>
              </a:solidFill>
              <a:latin typeface="Roboto"/>
              <a:ea typeface="Roboto"/>
              <a:cs typeface="Roboto"/>
            </a:endParaRPr>
          </a:p>
          <a:p>
            <a:pPr marL="228600" indent="-228600">
              <a:lnSpc>
                <a:spcPct val="150000"/>
              </a:lnSpc>
              <a:buFont typeface="Arial"/>
              <a:buChar char="•"/>
            </a:pPr>
            <a:r>
              <a:rPr lang="en-US" sz="1200" dirty="0" err="1">
                <a:solidFill>
                  <a:srgbClr val="253656"/>
                </a:solidFill>
                <a:latin typeface="Roboto"/>
              </a:rPr>
              <a:t>Tablas</a:t>
            </a:r>
            <a:r>
              <a:rPr lang="en-US" sz="1200" dirty="0">
                <a:solidFill>
                  <a:srgbClr val="253656"/>
                </a:solidFill>
                <a:latin typeface="Roboto"/>
              </a:rPr>
              <a:t> de </a:t>
            </a:r>
            <a:r>
              <a:rPr lang="en-US" sz="1200" dirty="0" err="1">
                <a:solidFill>
                  <a:srgbClr val="253656"/>
                </a:solidFill>
                <a:latin typeface="Roboto"/>
              </a:rPr>
              <a:t>hecho</a:t>
            </a:r>
            <a:r>
              <a:rPr lang="en-US" sz="1200" dirty="0">
                <a:solidFill>
                  <a:srgbClr val="253656"/>
                </a:solidFill>
                <a:latin typeface="Roboto"/>
              </a:rPr>
              <a:t> y </a:t>
            </a:r>
            <a:r>
              <a:rPr lang="en-US" sz="1200" dirty="0" err="1">
                <a:solidFill>
                  <a:srgbClr val="253656"/>
                </a:solidFill>
                <a:latin typeface="Roboto"/>
              </a:rPr>
              <a:t>dimensión</a:t>
            </a:r>
            <a:endParaRPr lang="en-US" sz="1200" dirty="0" err="1">
              <a:solidFill>
                <a:srgbClr val="253656"/>
              </a:solidFill>
              <a:latin typeface="Roboto"/>
              <a:ea typeface="Roboto"/>
              <a:cs typeface="Roboto"/>
            </a:endParaRPr>
          </a:p>
          <a:p>
            <a:pPr marL="228600" indent="-228600">
              <a:lnSpc>
                <a:spcPct val="150000"/>
              </a:lnSpc>
              <a:buFont typeface="Arial"/>
              <a:buChar char="•"/>
            </a:pPr>
            <a:r>
              <a:rPr lang="en-US" sz="1200" dirty="0" err="1">
                <a:solidFill>
                  <a:srgbClr val="253656"/>
                </a:solidFill>
                <a:latin typeface="Roboto"/>
                <a:ea typeface="Roboto"/>
                <a:cs typeface="Roboto"/>
              </a:rPr>
              <a:t>Creación</a:t>
            </a:r>
            <a:r>
              <a:rPr lang="en-US" sz="1200" dirty="0">
                <a:solidFill>
                  <a:srgbClr val="253656"/>
                </a:solidFill>
                <a:latin typeface="Roboto"/>
              </a:rPr>
              <a:t> y </a:t>
            </a:r>
            <a:r>
              <a:rPr lang="en-US" sz="1200" dirty="0" err="1">
                <a:solidFill>
                  <a:srgbClr val="253656"/>
                </a:solidFill>
                <a:latin typeface="Roboto"/>
              </a:rPr>
              <a:t>edición</a:t>
            </a:r>
            <a:r>
              <a:rPr lang="en-US" sz="1200" dirty="0">
                <a:solidFill>
                  <a:srgbClr val="253656"/>
                </a:solidFill>
                <a:latin typeface="Roboto"/>
              </a:rPr>
              <a:t> de </a:t>
            </a:r>
            <a:r>
              <a:rPr lang="en-US" sz="1200" dirty="0" err="1">
                <a:solidFill>
                  <a:srgbClr val="253656"/>
                </a:solidFill>
                <a:latin typeface="Roboto"/>
              </a:rPr>
              <a:t>relaciones</a:t>
            </a:r>
            <a:endParaRPr lang="en-US" dirty="0" err="1"/>
          </a:p>
          <a:p>
            <a:pPr marL="228600" indent="-228600">
              <a:lnSpc>
                <a:spcPct val="150000"/>
              </a:lnSpc>
              <a:buFont typeface="Arial"/>
              <a:buChar char="•"/>
            </a:pPr>
            <a:r>
              <a:rPr lang="en-US" sz="1200" dirty="0" err="1">
                <a:solidFill>
                  <a:srgbClr val="253656"/>
                </a:solidFill>
                <a:latin typeface="Roboto"/>
              </a:rPr>
              <a:t>Jerarquías</a:t>
            </a:r>
            <a:r>
              <a:rPr lang="en-US" sz="1200" dirty="0">
                <a:solidFill>
                  <a:srgbClr val="253656"/>
                </a:solidFill>
                <a:latin typeface="Roboto"/>
              </a:rPr>
              <a:t> de </a:t>
            </a:r>
            <a:r>
              <a:rPr lang="en-US" sz="1200" dirty="0" err="1">
                <a:solidFill>
                  <a:srgbClr val="253656"/>
                </a:solidFill>
                <a:latin typeface="Roboto"/>
              </a:rPr>
              <a:t>datos</a:t>
            </a:r>
            <a:endParaRPr lang="en-US"/>
          </a:p>
          <a:p>
            <a:pPr marL="228600" indent="-228600">
              <a:lnSpc>
                <a:spcPct val="150000"/>
              </a:lnSpc>
              <a:buFont typeface="Arial"/>
              <a:buChar char="•"/>
            </a:pPr>
            <a:endParaRPr lang="en-US" sz="1200" dirty="0">
              <a:ea typeface="Roboto"/>
              <a:cs typeface="Roboto"/>
            </a:endParaRPr>
          </a:p>
          <a:p>
            <a:pPr marL="228600" indent="-228600">
              <a:lnSpc>
                <a:spcPct val="150000"/>
              </a:lnSpc>
              <a:buFont typeface="Arial"/>
              <a:buChar char="•"/>
            </a:pPr>
            <a:endParaRPr lang="en-US" sz="1400" dirty="0">
              <a:ea typeface="Roboto"/>
              <a:cs typeface="Roboto"/>
            </a:endParaRPr>
          </a:p>
          <a:p>
            <a:pPr marL="228600" indent="-228600">
              <a:lnSpc>
                <a:spcPct val="150000"/>
              </a:lnSpc>
              <a:buFont typeface="Arial"/>
              <a:buChar char="•"/>
            </a:pPr>
            <a:endParaRPr lang="en-US" sz="1400" dirty="0">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8367" y="1505148"/>
            <a:ext cx="5885066" cy="3123090"/>
          </a:xfrm>
          <a:custGeom>
            <a:avLst/>
            <a:gdLst/>
            <a:ahLst/>
            <a:cxnLst/>
            <a:rect l="l" t="t" r="r" b="b"/>
            <a:pathLst>
              <a:path w="12995957" h="7786744">
                <a:moveTo>
                  <a:pt x="0" y="0"/>
                </a:moveTo>
                <a:lnTo>
                  <a:pt x="12995957" y="0"/>
                </a:lnTo>
                <a:lnTo>
                  <a:pt x="12995957" y="7786745"/>
                </a:lnTo>
                <a:lnTo>
                  <a:pt x="0" y="7786745"/>
                </a:lnTo>
                <a:lnTo>
                  <a:pt x="0" y="0"/>
                </a:lnTo>
                <a:close/>
              </a:path>
            </a:pathLst>
          </a:custGeom>
          <a:blipFill>
            <a:blip r:embed="rId2"/>
            <a:stretch>
              <a:fillRect/>
            </a:stretch>
          </a:blipFill>
        </p:spPr>
      </p:sp>
      <p:sp>
        <p:nvSpPr>
          <p:cNvPr id="8" name="TextBox 3">
            <a:extLst>
              <a:ext uri="{FF2B5EF4-FFF2-40B4-BE49-F238E27FC236}">
                <a16:creationId xmlns:a16="http://schemas.microsoft.com/office/drawing/2014/main" id="{4F2CA28E-C071-6AA5-BBF0-9F234F878CA1}"/>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1" name="Group 4">
            <a:extLst>
              <a:ext uri="{FF2B5EF4-FFF2-40B4-BE49-F238E27FC236}">
                <a16:creationId xmlns:a16="http://schemas.microsoft.com/office/drawing/2014/main" id="{F06D7670-4CAA-30C0-5902-56F5A64AE3F7}"/>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FD6720C2-BAA1-9EF1-FFC3-128C67AD2E8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25BB3471-60D8-7CED-2988-F339A6A18BC5}"/>
              </a:ext>
            </a:extLst>
          </p:cNvPr>
          <p:cNvSpPr/>
          <p:nvPr/>
        </p:nvSpPr>
        <p:spPr>
          <a:xfrm>
            <a:off x="4380586" y="672314"/>
            <a:ext cx="382830" cy="85686"/>
          </a:xfrm>
          <a:prstGeom prst="rect">
            <a:avLst/>
          </a:prstGeom>
          <a:solidFill>
            <a:srgbClr val="6DC53A"/>
          </a:solidFill>
        </p:spPr>
        <p:txBody>
          <a:bodyPr/>
          <a:lstStyle/>
          <a:p>
            <a:endParaRPr lang="es-CL"/>
          </a:p>
        </p:txBody>
      </p:sp>
      <p:sp>
        <p:nvSpPr>
          <p:cNvPr id="15" name="TextBox 6">
            <a:extLst>
              <a:ext uri="{FF2B5EF4-FFF2-40B4-BE49-F238E27FC236}">
                <a16:creationId xmlns:a16="http://schemas.microsoft.com/office/drawing/2014/main" id="{DBF84E89-CE54-8D39-74D7-0775AFA6AFBF}"/>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a:solidFill>
                  <a:srgbClr val="5271FF"/>
                </a:solidFill>
                <a:latin typeface="+mj-lt"/>
              </a:rPr>
              <a:t>Crear las </a:t>
            </a:r>
            <a:r>
              <a:rPr lang="en-US" sz="1500" b="1" dirty="0" err="1">
                <a:solidFill>
                  <a:srgbClr val="5271FF"/>
                </a:solidFill>
                <a:latin typeface="+mj-lt"/>
              </a:rPr>
              <a:t>relaciones</a:t>
            </a:r>
            <a:r>
              <a:rPr lang="en-US" sz="1500" b="1" dirty="0">
                <a:solidFill>
                  <a:srgbClr val="5271FF"/>
                </a:solidFill>
                <a:latin typeface="+mj-lt"/>
              </a:rPr>
              <a:t> </a:t>
            </a:r>
            <a:r>
              <a:rPr lang="en-US" sz="1500" b="1" dirty="0" err="1">
                <a:solidFill>
                  <a:srgbClr val="5271FF"/>
                </a:solidFill>
                <a:latin typeface="+mj-lt"/>
              </a:rPr>
              <a:t>en</a:t>
            </a:r>
            <a:r>
              <a:rPr lang="en-US" sz="1500" b="1" dirty="0">
                <a:solidFill>
                  <a:srgbClr val="5271FF"/>
                </a:solidFill>
                <a:latin typeface="+mj-lt"/>
              </a:rPr>
              <a:t> </a:t>
            </a:r>
            <a:r>
              <a:rPr lang="en-US" sz="1500" b="1" dirty="0" err="1">
                <a:solidFill>
                  <a:srgbClr val="5271FF"/>
                </a:solidFill>
                <a:latin typeface="+mj-lt"/>
              </a:rPr>
              <a:t>el</a:t>
            </a:r>
            <a:r>
              <a:rPr lang="en-US" sz="1500" b="1" dirty="0">
                <a:solidFill>
                  <a:srgbClr val="5271FF"/>
                </a:solidFill>
                <a:latin typeface="+mj-lt"/>
              </a:rPr>
              <a:t> </a:t>
            </a:r>
            <a:r>
              <a:rPr lang="en-US" sz="1500" b="1" dirty="0" err="1">
                <a:solidFill>
                  <a:srgbClr val="5271FF"/>
                </a:solidFill>
                <a:latin typeface="+mj-lt"/>
              </a:rPr>
              <a:t>modelo</a:t>
            </a:r>
            <a:r>
              <a:rPr lang="en-US" sz="1500" b="1" dirty="0">
                <a:solidFill>
                  <a:srgbClr val="5271FF"/>
                </a:solidFill>
                <a:latin typeface="+mj-lt"/>
              </a:rPr>
              <a:t> de </a:t>
            </a:r>
            <a:r>
              <a:rPr lang="en-US" sz="1500" b="1" dirty="0" err="1">
                <a:solidFill>
                  <a:srgbClr val="5271FF"/>
                </a:solidFill>
                <a:latin typeface="+mj-lt"/>
              </a:rPr>
              <a:t>datos</a:t>
            </a:r>
            <a:r>
              <a:rPr lang="en-US" sz="1500" b="1" dirty="0">
                <a:solidFill>
                  <a:srgbClr val="5271FF"/>
                </a:solidFill>
                <a:latin typeface="+mj-lt"/>
              </a:rPr>
              <a:t> del </a:t>
            </a:r>
            <a:r>
              <a:rPr lang="en-US" sz="1500" b="1" dirty="0" err="1">
                <a:solidFill>
                  <a:srgbClr val="5271FF"/>
                </a:solidFill>
                <a:latin typeface="+mj-lt"/>
              </a:rPr>
              <a:t>reporte</a:t>
            </a:r>
            <a:r>
              <a:rPr lang="en-US" sz="1500" b="1" dirty="0">
                <a:solidFill>
                  <a:srgbClr val="5271FF"/>
                </a:solidFill>
                <a:latin typeface="+mj-lt"/>
              </a:rPr>
              <a:t> </a:t>
            </a:r>
            <a:r>
              <a:rPr lang="en-US" sz="1500" b="1" dirty="0" err="1">
                <a:solidFill>
                  <a:srgbClr val="5271FF"/>
                </a:solidFill>
                <a:latin typeface="+mj-lt"/>
              </a:rPr>
              <a:t>en</a:t>
            </a:r>
            <a:r>
              <a:rPr lang="en-US" sz="1500" b="1" dirty="0">
                <a:solidFill>
                  <a:srgbClr val="5271FF"/>
                </a:solidFill>
                <a:latin typeface="+mj-lt"/>
              </a:rPr>
              <a:t> PBI</a:t>
            </a:r>
            <a:endParaRPr lang="es-ES" dirty="0"/>
          </a:p>
        </p:txBody>
      </p:sp>
    </p:spTree>
    <p:extLst>
      <p:ext uri="{BB962C8B-B14F-4D97-AF65-F5344CB8AC3E}">
        <p14:creationId xmlns:p14="http://schemas.microsoft.com/office/powerpoint/2010/main" val="210778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131216" y="1435549"/>
            <a:ext cx="4331428" cy="3215769"/>
          </a:xfrm>
          <a:custGeom>
            <a:avLst/>
            <a:gdLst/>
            <a:ahLst/>
            <a:cxnLst/>
            <a:rect l="l" t="t" r="r" b="b"/>
            <a:pathLst>
              <a:path w="9101836" h="7408886">
                <a:moveTo>
                  <a:pt x="0" y="0"/>
                </a:moveTo>
                <a:lnTo>
                  <a:pt x="9101836" y="0"/>
                </a:lnTo>
                <a:lnTo>
                  <a:pt x="9101836" y="7408886"/>
                </a:lnTo>
                <a:lnTo>
                  <a:pt x="0" y="7408886"/>
                </a:lnTo>
                <a:lnTo>
                  <a:pt x="0" y="0"/>
                </a:lnTo>
                <a:close/>
              </a:path>
            </a:pathLst>
          </a:custGeom>
          <a:blipFill>
            <a:blip r:embed="rId2"/>
            <a:stretch>
              <a:fillRect/>
            </a:stretch>
          </a:blipFill>
        </p:spPr>
      </p:sp>
      <p:sp>
        <p:nvSpPr>
          <p:cNvPr id="6" name="TextBox 6"/>
          <p:cNvSpPr txBox="1"/>
          <p:nvPr/>
        </p:nvSpPr>
        <p:spPr>
          <a:xfrm>
            <a:off x="515254" y="1928356"/>
            <a:ext cx="3613499" cy="37510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10"/>
              </a:lnSpc>
            </a:pPr>
            <a:r>
              <a:rPr lang="en-US" sz="1200" spc="34" dirty="0">
                <a:latin typeface="Roboto"/>
                <a:ea typeface="League Spartan"/>
                <a:cs typeface="League Spartan"/>
                <a:sym typeface="League Spartan"/>
              </a:rPr>
              <a:t>Como se </a:t>
            </a:r>
            <a:r>
              <a:rPr lang="en-US" sz="1200" spc="34" err="1">
                <a:latin typeface="Roboto"/>
                <a:ea typeface="League Spartan"/>
                <a:cs typeface="League Spartan"/>
                <a:sym typeface="League Spartan"/>
              </a:rPr>
              <a:t>puede</a:t>
            </a:r>
            <a:r>
              <a:rPr lang="en-US" sz="1200" spc="34" dirty="0">
                <a:latin typeface="Roboto"/>
                <a:ea typeface="League Spartan"/>
                <a:cs typeface="League Spartan"/>
                <a:sym typeface="League Spartan"/>
              </a:rPr>
              <a:t> </a:t>
            </a:r>
            <a:r>
              <a:rPr lang="en-US" sz="1200" spc="34" err="1">
                <a:latin typeface="Roboto"/>
                <a:ea typeface="League Spartan"/>
                <a:cs typeface="League Spartan"/>
                <a:sym typeface="League Spartan"/>
              </a:rPr>
              <a:t>apreciar</a:t>
            </a:r>
            <a:r>
              <a:rPr lang="en-US" sz="1200" spc="34" dirty="0">
                <a:latin typeface="Roboto"/>
                <a:ea typeface="League Spartan"/>
                <a:cs typeface="League Spartan"/>
                <a:sym typeface="League Spartan"/>
              </a:rPr>
              <a:t> la </a:t>
            </a:r>
            <a:r>
              <a:rPr lang="en-US" sz="1200" spc="34" err="1">
                <a:latin typeface="Roboto"/>
                <a:ea typeface="League Spartan"/>
                <a:cs typeface="League Spartan"/>
                <a:sym typeface="League Spartan"/>
              </a:rPr>
              <a:t>relación</a:t>
            </a:r>
            <a:r>
              <a:rPr lang="en-US" sz="1200" spc="34" dirty="0">
                <a:latin typeface="Roboto"/>
                <a:ea typeface="League Spartan"/>
                <a:cs typeface="League Spartan"/>
                <a:sym typeface="League Spartan"/>
              </a:rPr>
              <a:t> se </a:t>
            </a:r>
            <a:r>
              <a:rPr lang="en-US" sz="1200" spc="34" err="1">
                <a:latin typeface="Roboto"/>
                <a:ea typeface="League Spartan"/>
                <a:cs typeface="League Spartan"/>
                <a:sym typeface="League Spartan"/>
              </a:rPr>
              <a:t>crea</a:t>
            </a:r>
            <a:r>
              <a:rPr lang="en-US" sz="1200" spc="34" dirty="0">
                <a:latin typeface="Roboto"/>
                <a:ea typeface="League Spartan"/>
                <a:cs typeface="League Spartan"/>
                <a:sym typeface="League Spartan"/>
              </a:rPr>
              <a:t> campo a campo.</a:t>
            </a:r>
          </a:p>
        </p:txBody>
      </p:sp>
      <p:sp>
        <p:nvSpPr>
          <p:cNvPr id="8" name="TextBox 3">
            <a:extLst>
              <a:ext uri="{FF2B5EF4-FFF2-40B4-BE49-F238E27FC236}">
                <a16:creationId xmlns:a16="http://schemas.microsoft.com/office/drawing/2014/main" id="{85FCECAC-6A34-ECB3-7B86-0C92D0343662}"/>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1" name="Group 4">
            <a:extLst>
              <a:ext uri="{FF2B5EF4-FFF2-40B4-BE49-F238E27FC236}">
                <a16:creationId xmlns:a16="http://schemas.microsoft.com/office/drawing/2014/main" id="{D27AAEF7-AD27-6BE9-F12D-2B182F58AC91}"/>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BFD220A4-B4FE-98A9-3EA0-7AF4CF78EA8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3B9A2B9B-8ADF-FCD8-3002-A0251347E944}"/>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2148188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009611" y="1394606"/>
            <a:ext cx="4696815" cy="3242827"/>
          </a:xfrm>
          <a:custGeom>
            <a:avLst/>
            <a:gdLst/>
            <a:ahLst/>
            <a:cxnLst/>
            <a:rect l="l" t="t" r="r" b="b"/>
            <a:pathLst>
              <a:path w="10420671" h="7446438">
                <a:moveTo>
                  <a:pt x="0" y="0"/>
                </a:moveTo>
                <a:lnTo>
                  <a:pt x="10420671" y="0"/>
                </a:lnTo>
                <a:lnTo>
                  <a:pt x="10420671" y="7446438"/>
                </a:lnTo>
                <a:lnTo>
                  <a:pt x="0" y="7446438"/>
                </a:lnTo>
                <a:lnTo>
                  <a:pt x="0" y="0"/>
                </a:lnTo>
                <a:close/>
              </a:path>
            </a:pathLst>
          </a:custGeom>
          <a:blipFill>
            <a:blip r:embed="rId2"/>
            <a:stretch>
              <a:fillRect/>
            </a:stretch>
          </a:blipFill>
        </p:spPr>
      </p:sp>
      <p:sp>
        <p:nvSpPr>
          <p:cNvPr id="6" name="TextBox 6"/>
          <p:cNvSpPr txBox="1"/>
          <p:nvPr/>
        </p:nvSpPr>
        <p:spPr>
          <a:xfrm>
            <a:off x="513237" y="1751877"/>
            <a:ext cx="2645751" cy="419987"/>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683"/>
              </a:lnSpc>
            </a:pPr>
            <a:r>
              <a:rPr lang="en-US" sz="1200" spc="38" err="1">
                <a:latin typeface="Roboto"/>
                <a:ea typeface="League Spartan"/>
                <a:cs typeface="League Spartan"/>
                <a:sym typeface="League Spartan"/>
              </a:rPr>
              <a:t>Ordenar</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el</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modelo</a:t>
            </a:r>
            <a:r>
              <a:rPr lang="en-US" sz="1200" spc="38" dirty="0">
                <a:latin typeface="Roboto"/>
                <a:ea typeface="League Spartan"/>
                <a:cs typeface="League Spartan"/>
                <a:sym typeface="League Spartan"/>
              </a:rPr>
              <a:t> para que se </a:t>
            </a:r>
            <a:r>
              <a:rPr lang="en-US" sz="1200" spc="38" err="1">
                <a:latin typeface="Roboto"/>
                <a:ea typeface="League Spartan"/>
                <a:cs typeface="League Spartan"/>
                <a:sym typeface="League Spartan"/>
              </a:rPr>
              <a:t>muestre</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como</a:t>
            </a:r>
            <a:r>
              <a:rPr lang="en-US" sz="1200" spc="38" dirty="0">
                <a:latin typeface="Roboto"/>
                <a:ea typeface="League Spartan"/>
                <a:cs typeface="League Spartan"/>
                <a:sym typeface="League Spartan"/>
              </a:rPr>
              <a:t> </a:t>
            </a:r>
            <a:r>
              <a:rPr lang="en-US" sz="1200" spc="38" err="1">
                <a:latin typeface="Roboto"/>
                <a:ea typeface="League Spartan"/>
                <a:cs typeface="League Spartan"/>
                <a:sym typeface="League Spartan"/>
              </a:rPr>
              <a:t>modelo</a:t>
            </a:r>
            <a:r>
              <a:rPr lang="en-US" sz="1200" spc="38" dirty="0">
                <a:latin typeface="Roboto"/>
                <a:ea typeface="League Spartan"/>
                <a:cs typeface="League Spartan"/>
                <a:sym typeface="League Spartan"/>
              </a:rPr>
              <a:t> estrella</a:t>
            </a:r>
          </a:p>
        </p:txBody>
      </p:sp>
      <p:sp>
        <p:nvSpPr>
          <p:cNvPr id="8" name="TextBox 3">
            <a:extLst>
              <a:ext uri="{FF2B5EF4-FFF2-40B4-BE49-F238E27FC236}">
                <a16:creationId xmlns:a16="http://schemas.microsoft.com/office/drawing/2014/main" id="{7A55E32C-0E41-30B2-5EED-8378EF0999B7}"/>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1" name="Group 4">
            <a:extLst>
              <a:ext uri="{FF2B5EF4-FFF2-40B4-BE49-F238E27FC236}">
                <a16:creationId xmlns:a16="http://schemas.microsoft.com/office/drawing/2014/main" id="{7356FF32-CAD3-2D6A-41E3-C8D8478F1CF1}"/>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EF11952D-32F8-768C-2A33-5C14C68D2DE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D436DDEE-0996-C9FB-6A20-C28006AEA3F9}"/>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3386285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946431" y="1442765"/>
            <a:ext cx="5451447" cy="3186386"/>
          </a:xfrm>
          <a:custGeom>
            <a:avLst/>
            <a:gdLst/>
            <a:ahLst/>
            <a:cxnLst/>
            <a:rect l="l" t="t" r="r" b="b"/>
            <a:pathLst>
              <a:path w="12029328" h="7217597">
                <a:moveTo>
                  <a:pt x="0" y="0"/>
                </a:moveTo>
                <a:lnTo>
                  <a:pt x="12029329" y="0"/>
                </a:lnTo>
                <a:lnTo>
                  <a:pt x="12029329" y="7217597"/>
                </a:lnTo>
                <a:lnTo>
                  <a:pt x="0" y="7217597"/>
                </a:lnTo>
                <a:lnTo>
                  <a:pt x="0" y="0"/>
                </a:lnTo>
                <a:close/>
              </a:path>
            </a:pathLst>
          </a:custGeom>
          <a:blipFill>
            <a:blip r:embed="rId2"/>
            <a:stretch>
              <a:fillRect/>
            </a:stretch>
          </a:blipFill>
        </p:spPr>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8" name="TextBox 3">
            <a:extLst>
              <a:ext uri="{FF2B5EF4-FFF2-40B4-BE49-F238E27FC236}">
                <a16:creationId xmlns:a16="http://schemas.microsoft.com/office/drawing/2014/main" id="{312AF35C-0137-F245-4E25-B9876D6A811E}"/>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1" name="Group 4">
            <a:extLst>
              <a:ext uri="{FF2B5EF4-FFF2-40B4-BE49-F238E27FC236}">
                <a16:creationId xmlns:a16="http://schemas.microsoft.com/office/drawing/2014/main" id="{B59B6DAD-F8C4-EC94-7BF7-8E1E66F03BBE}"/>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B4691C46-3157-0A78-BD1B-12610BC0577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078E2A3A-DA05-D79E-F247-70CC0DA73645}"/>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78775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596417" y="1285106"/>
            <a:ext cx="5802687" cy="3426096"/>
          </a:xfrm>
          <a:custGeom>
            <a:avLst/>
            <a:gdLst/>
            <a:ahLst/>
            <a:cxnLst/>
            <a:rect l="l" t="t" r="r" b="b"/>
            <a:pathLst>
              <a:path w="12036067" h="7216625">
                <a:moveTo>
                  <a:pt x="0" y="0"/>
                </a:moveTo>
                <a:lnTo>
                  <a:pt x="12036067" y="0"/>
                </a:lnTo>
                <a:lnTo>
                  <a:pt x="12036067" y="7216625"/>
                </a:lnTo>
                <a:lnTo>
                  <a:pt x="0" y="7216625"/>
                </a:lnTo>
                <a:lnTo>
                  <a:pt x="0" y="0"/>
                </a:lnTo>
                <a:close/>
              </a:path>
            </a:pathLst>
          </a:custGeom>
          <a:blipFill>
            <a:blip r:embed="rId2"/>
            <a:stretch>
              <a:fillRect/>
            </a:stretch>
          </a:blipFill>
        </p:spPr>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8" name="TextBox 3">
            <a:extLst>
              <a:ext uri="{FF2B5EF4-FFF2-40B4-BE49-F238E27FC236}">
                <a16:creationId xmlns:a16="http://schemas.microsoft.com/office/drawing/2014/main" id="{3EFB1ACC-EB10-DB1C-F4C2-67FAF1CFE5C8}"/>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1" name="Group 4">
            <a:extLst>
              <a:ext uri="{FF2B5EF4-FFF2-40B4-BE49-F238E27FC236}">
                <a16:creationId xmlns:a16="http://schemas.microsoft.com/office/drawing/2014/main" id="{781C0B2B-7B2A-2362-F58B-99327DC6F923}"/>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E3B7CE9F-74B3-F717-6426-4188C900E8E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A3CEB066-BEAA-9889-194F-BD854AC05E11}"/>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2932109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104056" y="1728881"/>
            <a:ext cx="4626521" cy="2537509"/>
          </a:xfrm>
          <a:custGeom>
            <a:avLst/>
            <a:gdLst/>
            <a:ahLst/>
            <a:cxnLst/>
            <a:rect l="l" t="t" r="r" b="b"/>
            <a:pathLst>
              <a:path w="11423083" h="5704494">
                <a:moveTo>
                  <a:pt x="0" y="0"/>
                </a:moveTo>
                <a:lnTo>
                  <a:pt x="11423082" y="0"/>
                </a:lnTo>
                <a:lnTo>
                  <a:pt x="11423082" y="5704494"/>
                </a:lnTo>
                <a:lnTo>
                  <a:pt x="0" y="5704494"/>
                </a:lnTo>
                <a:lnTo>
                  <a:pt x="0" y="0"/>
                </a:lnTo>
                <a:close/>
              </a:path>
            </a:pathLst>
          </a:custGeom>
          <a:blipFill>
            <a:blip r:embed="rId2"/>
            <a:stretch>
              <a:fillRect t="-729" b="-729"/>
            </a:stretch>
          </a:blipFill>
        </p:spPr>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7" name="TextBox 7"/>
          <p:cNvSpPr txBox="1"/>
          <p:nvPr/>
        </p:nvSpPr>
        <p:spPr>
          <a:xfrm>
            <a:off x="414267" y="1465054"/>
            <a:ext cx="7829731" cy="18274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540"/>
              </a:lnSpc>
            </a:pPr>
            <a:r>
              <a:rPr lang="en-US" sz="1200" spc="35" dirty="0">
                <a:latin typeface="Roboto"/>
                <a:ea typeface="League Spartan"/>
                <a:cs typeface="League Spartan"/>
                <a:sym typeface="League Spartan"/>
              </a:rPr>
              <a:t>Crear </a:t>
            </a:r>
            <a:r>
              <a:rPr lang="en-US" sz="1200" spc="35" err="1">
                <a:latin typeface="Roboto"/>
                <a:ea typeface="League Spartan"/>
                <a:cs typeface="League Spartan"/>
                <a:sym typeface="League Spartan"/>
              </a:rPr>
              <a:t>una</a:t>
            </a:r>
            <a:r>
              <a:rPr lang="en-US" sz="1200" spc="35" dirty="0">
                <a:latin typeface="Roboto"/>
                <a:ea typeface="League Spartan"/>
                <a:cs typeface="League Spartan"/>
                <a:sym typeface="League Spartan"/>
              </a:rPr>
              <a:t> </a:t>
            </a:r>
            <a:r>
              <a:rPr lang="en-US" sz="1200" spc="35" err="1">
                <a:latin typeface="Roboto"/>
                <a:ea typeface="League Spartan"/>
                <a:cs typeface="League Spartan"/>
                <a:sym typeface="League Spartan"/>
              </a:rPr>
              <a:t>nueva</a:t>
            </a:r>
            <a:r>
              <a:rPr lang="en-US" sz="1200" spc="35" dirty="0">
                <a:latin typeface="Roboto"/>
                <a:ea typeface="League Spartan"/>
                <a:cs typeface="League Spartan"/>
                <a:sym typeface="League Spartan"/>
              </a:rPr>
              <a:t> </a:t>
            </a:r>
            <a:r>
              <a:rPr lang="en-US" sz="1200" spc="35" err="1">
                <a:latin typeface="Roboto"/>
                <a:ea typeface="League Spartan"/>
                <a:cs typeface="League Spartan"/>
                <a:sym typeface="League Spartan"/>
              </a:rPr>
              <a:t>dimensión</a:t>
            </a:r>
            <a:r>
              <a:rPr lang="en-US" sz="1200" spc="35" dirty="0">
                <a:latin typeface="Roboto"/>
                <a:ea typeface="League Spartan"/>
                <a:cs typeface="League Spartan"/>
                <a:sym typeface="League Spartan"/>
              </a:rPr>
              <a:t>: </a:t>
            </a:r>
            <a:r>
              <a:rPr lang="en-US" sz="1200" spc="35" err="1">
                <a:latin typeface="Roboto"/>
                <a:ea typeface="League Spartan"/>
                <a:cs typeface="League Spartan"/>
                <a:sym typeface="League Spartan"/>
              </a:rPr>
              <a:t>Periodo</a:t>
            </a:r>
            <a:endParaRPr lang="en-US" sz="1400" spc="35" err="1">
              <a:latin typeface="Roboto"/>
              <a:ea typeface="League Spartan"/>
              <a:cs typeface="League Spartan"/>
            </a:endParaRPr>
          </a:p>
        </p:txBody>
      </p:sp>
      <p:sp>
        <p:nvSpPr>
          <p:cNvPr id="8" name="TextBox 8"/>
          <p:cNvSpPr txBox="1"/>
          <p:nvPr/>
        </p:nvSpPr>
        <p:spPr>
          <a:xfrm>
            <a:off x="414097" y="2329356"/>
            <a:ext cx="2829804" cy="173124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just">
              <a:lnSpc>
                <a:spcPts val="1540"/>
              </a:lnSpc>
            </a:pPr>
            <a:r>
              <a:rPr lang="en-US" sz="1200" spc="35" dirty="0">
                <a:latin typeface="Roboto"/>
                <a:ea typeface="League Spartan"/>
                <a:cs typeface="League Spartan"/>
                <a:sym typeface="League Spartan"/>
              </a:rPr>
              <a:t>TIPS: </a:t>
            </a:r>
            <a:endParaRPr lang="en-US" sz="1200" spc="35" dirty="0">
              <a:latin typeface="Roboto"/>
              <a:ea typeface="League Spartan"/>
              <a:cs typeface="League Spartan"/>
            </a:endParaRPr>
          </a:p>
          <a:p>
            <a:pPr algn="just">
              <a:lnSpc>
                <a:spcPts val="1540"/>
              </a:lnSpc>
            </a:pPr>
            <a:endParaRPr lang="en-US" sz="1200" spc="35" dirty="0">
              <a:latin typeface="Roboto"/>
              <a:ea typeface="League Spartan"/>
              <a:cs typeface="League Spartan"/>
            </a:endParaRPr>
          </a:p>
          <a:p>
            <a:pPr marL="302260" lvl="1" indent="-151130" algn="just">
              <a:lnSpc>
                <a:spcPts val="1540"/>
              </a:lnSpc>
              <a:buFont typeface="Arial"/>
              <a:buChar char="•"/>
            </a:pPr>
            <a:r>
              <a:rPr lang="en-US" sz="1200" spc="35" dirty="0">
                <a:latin typeface="Roboto"/>
                <a:ea typeface="League Spartan"/>
                <a:cs typeface="League Spartan"/>
                <a:sym typeface="League Spartan"/>
              </a:rPr>
              <a:t>Crear la </a:t>
            </a:r>
            <a:r>
              <a:rPr lang="en-US" sz="1200" spc="35" err="1">
                <a:latin typeface="Roboto"/>
                <a:ea typeface="League Spartan"/>
                <a:cs typeface="League Spartan"/>
                <a:sym typeface="League Spartan"/>
              </a:rPr>
              <a:t>dimensión</a:t>
            </a:r>
            <a:r>
              <a:rPr lang="en-US" sz="1200" spc="35" dirty="0">
                <a:latin typeface="Roboto"/>
                <a:ea typeface="League Spartan"/>
                <a:cs typeface="League Spartan"/>
                <a:sym typeface="League Spartan"/>
              </a:rPr>
              <a:t> </a:t>
            </a:r>
            <a:r>
              <a:rPr lang="en-US" sz="1200" spc="35" err="1">
                <a:latin typeface="Roboto"/>
                <a:ea typeface="League Spartan"/>
                <a:cs typeface="League Spartan"/>
                <a:sym typeface="League Spartan"/>
              </a:rPr>
              <a:t>nueva</a:t>
            </a:r>
            <a:endParaRPr lang="en-US" sz="1200" spc="35">
              <a:latin typeface="Roboto"/>
              <a:ea typeface="League Spartan"/>
              <a:cs typeface="League Spartan"/>
            </a:endParaRPr>
          </a:p>
          <a:p>
            <a:pPr algn="just">
              <a:lnSpc>
                <a:spcPts val="1540"/>
              </a:lnSpc>
            </a:pPr>
            <a:endParaRPr lang="en-US" sz="1200" spc="35" dirty="0">
              <a:latin typeface="Roboto"/>
              <a:ea typeface="League Spartan"/>
              <a:cs typeface="League Spartan"/>
            </a:endParaRPr>
          </a:p>
          <a:p>
            <a:pPr marL="302260" lvl="1" indent="-151130" algn="just">
              <a:lnSpc>
                <a:spcPts val="1540"/>
              </a:lnSpc>
              <a:buFont typeface="Arial"/>
              <a:buChar char="•"/>
            </a:pPr>
            <a:r>
              <a:rPr lang="en-US" sz="1200" spc="35" dirty="0">
                <a:latin typeface="Roboto"/>
                <a:ea typeface="League Spartan"/>
                <a:cs typeface="League Spartan"/>
                <a:sym typeface="League Spartan"/>
              </a:rPr>
              <a:t>Crear campo </a:t>
            </a:r>
            <a:r>
              <a:rPr lang="en-US" sz="1200" spc="35" err="1">
                <a:latin typeface="Roboto"/>
                <a:ea typeface="League Spartan"/>
                <a:cs typeface="League Spartan"/>
                <a:sym typeface="League Spartan"/>
              </a:rPr>
              <a:t>periodo</a:t>
            </a:r>
            <a:r>
              <a:rPr lang="en-US" sz="1200" spc="35" dirty="0">
                <a:latin typeface="Roboto"/>
                <a:ea typeface="League Spartan"/>
                <a:cs typeface="League Spartan"/>
                <a:sym typeface="League Spartan"/>
              </a:rPr>
              <a:t> </a:t>
            </a:r>
            <a:r>
              <a:rPr lang="en-US" sz="1200" spc="35" err="1">
                <a:latin typeface="Roboto"/>
                <a:ea typeface="League Spartan"/>
                <a:cs typeface="League Spartan"/>
                <a:sym typeface="League Spartan"/>
              </a:rPr>
              <a:t>en</a:t>
            </a:r>
            <a:r>
              <a:rPr lang="en-US" sz="1200" spc="35" dirty="0">
                <a:latin typeface="Roboto"/>
                <a:ea typeface="League Spartan"/>
                <a:cs typeface="League Spartan"/>
                <a:sym typeface="League Spartan"/>
              </a:rPr>
              <a:t> las </a:t>
            </a:r>
            <a:r>
              <a:rPr lang="en-US" sz="1200" spc="35" err="1">
                <a:latin typeface="Roboto"/>
                <a:ea typeface="League Spartan"/>
                <a:cs typeface="League Spartan"/>
                <a:sym typeface="League Spartan"/>
              </a:rPr>
              <a:t>tablas</a:t>
            </a:r>
            <a:r>
              <a:rPr lang="en-US" sz="1200" spc="35" dirty="0">
                <a:latin typeface="Roboto"/>
                <a:ea typeface="League Spartan"/>
                <a:cs typeface="League Spartan"/>
                <a:sym typeface="League Spartan"/>
              </a:rPr>
              <a:t> de </a:t>
            </a:r>
            <a:r>
              <a:rPr lang="en-US" sz="1200" spc="35" err="1">
                <a:latin typeface="Roboto"/>
                <a:ea typeface="League Spartan"/>
                <a:cs typeface="League Spartan"/>
                <a:sym typeface="League Spartan"/>
              </a:rPr>
              <a:t>Hecho</a:t>
            </a:r>
            <a:r>
              <a:rPr lang="en-US" sz="1200" spc="35" dirty="0">
                <a:latin typeface="Roboto"/>
                <a:ea typeface="League Spartan"/>
                <a:cs typeface="League Spartan"/>
                <a:sym typeface="League Spartan"/>
              </a:rPr>
              <a:t> Real y </a:t>
            </a:r>
            <a:r>
              <a:rPr lang="en-US" sz="1200" spc="35" err="1">
                <a:latin typeface="Roboto"/>
                <a:ea typeface="League Spartan"/>
                <a:cs typeface="League Spartan"/>
                <a:sym typeface="League Spartan"/>
              </a:rPr>
              <a:t>Presupuesto</a:t>
            </a:r>
            <a:endParaRPr lang="en-US" sz="1200" spc="35">
              <a:latin typeface="Roboto"/>
              <a:ea typeface="League Spartan"/>
              <a:cs typeface="League Spartan"/>
            </a:endParaRPr>
          </a:p>
          <a:p>
            <a:pPr algn="just">
              <a:lnSpc>
                <a:spcPts val="1540"/>
              </a:lnSpc>
            </a:pPr>
            <a:endParaRPr lang="en-US" sz="1200" spc="35" dirty="0">
              <a:latin typeface="Roboto"/>
              <a:ea typeface="League Spartan"/>
              <a:cs typeface="League Spartan"/>
            </a:endParaRPr>
          </a:p>
          <a:p>
            <a:pPr marL="302260" lvl="1" indent="-151130" algn="just">
              <a:lnSpc>
                <a:spcPts val="1540"/>
              </a:lnSpc>
              <a:buFont typeface="Arial"/>
              <a:buChar char="•"/>
            </a:pPr>
            <a:r>
              <a:rPr lang="en-US" sz="1200" spc="35" err="1">
                <a:latin typeface="Roboto"/>
                <a:ea typeface="League Spartan"/>
                <a:cs typeface="League Spartan"/>
                <a:sym typeface="League Spartan"/>
              </a:rPr>
              <a:t>Relacionarlas</a:t>
            </a:r>
            <a:endParaRPr lang="en-US" sz="1200" spc="35" err="1">
              <a:latin typeface="Roboto"/>
              <a:ea typeface="League Spartan"/>
              <a:cs typeface="League Spartan"/>
            </a:endParaRPr>
          </a:p>
          <a:p>
            <a:pPr algn="just">
              <a:lnSpc>
                <a:spcPts val="1520"/>
              </a:lnSpc>
            </a:pPr>
            <a:endParaRPr lang="en-US" sz="1400" spc="35">
              <a:solidFill>
                <a:srgbClr val="B99225"/>
              </a:solidFill>
              <a:latin typeface="League Spartan"/>
              <a:ea typeface="League Spartan"/>
              <a:cs typeface="League Spartan"/>
              <a:sym typeface="League Spartan"/>
            </a:endParaRPr>
          </a:p>
        </p:txBody>
      </p:sp>
      <p:sp>
        <p:nvSpPr>
          <p:cNvPr id="10" name="TextBox 3">
            <a:extLst>
              <a:ext uri="{FF2B5EF4-FFF2-40B4-BE49-F238E27FC236}">
                <a16:creationId xmlns:a16="http://schemas.microsoft.com/office/drawing/2014/main" id="{2D8F2FC4-AAA3-2954-C1D8-CE53F58720D8}"/>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3" name="Group 4">
            <a:extLst>
              <a:ext uri="{FF2B5EF4-FFF2-40B4-BE49-F238E27FC236}">
                <a16:creationId xmlns:a16="http://schemas.microsoft.com/office/drawing/2014/main" id="{C7DE2900-4CF4-07D3-A366-5D9A8A19CBDE}"/>
              </a:ext>
            </a:extLst>
          </p:cNvPr>
          <p:cNvGrpSpPr/>
          <p:nvPr/>
        </p:nvGrpSpPr>
        <p:grpSpPr>
          <a:xfrm>
            <a:off x="0" y="4719068"/>
            <a:ext cx="9144000" cy="424432"/>
            <a:chOff x="0" y="0"/>
            <a:chExt cx="6186311" cy="287147"/>
          </a:xfrm>
        </p:grpSpPr>
        <p:sp>
          <p:nvSpPr>
            <p:cNvPr id="12" name="Freeform 5">
              <a:extLst>
                <a:ext uri="{FF2B5EF4-FFF2-40B4-BE49-F238E27FC236}">
                  <a16:creationId xmlns:a16="http://schemas.microsoft.com/office/drawing/2014/main" id="{900D1022-3B93-E438-A63F-D967572460E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5" name="AutoShape 2">
            <a:extLst>
              <a:ext uri="{FF2B5EF4-FFF2-40B4-BE49-F238E27FC236}">
                <a16:creationId xmlns:a16="http://schemas.microsoft.com/office/drawing/2014/main" id="{7A28F64D-1E7C-AE20-128E-6E50091D8D31}"/>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320037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72661" y="1428075"/>
            <a:ext cx="8577366" cy="1122996"/>
          </a:xfrm>
          <a:custGeom>
            <a:avLst/>
            <a:gdLst/>
            <a:ahLst/>
            <a:cxnLst/>
            <a:rect l="l" t="t" r="r" b="b"/>
            <a:pathLst>
              <a:path w="17154732" h="2245992">
                <a:moveTo>
                  <a:pt x="0" y="0"/>
                </a:moveTo>
                <a:lnTo>
                  <a:pt x="17154732" y="0"/>
                </a:lnTo>
                <a:lnTo>
                  <a:pt x="17154732" y="2245992"/>
                </a:lnTo>
                <a:lnTo>
                  <a:pt x="0" y="2245992"/>
                </a:lnTo>
                <a:lnTo>
                  <a:pt x="0" y="0"/>
                </a:lnTo>
                <a:close/>
              </a:path>
            </a:pathLst>
          </a:custGeom>
          <a:blipFill>
            <a:blip r:embed="rId2"/>
            <a:stretch>
              <a:fillRect/>
            </a:stretch>
          </a:blipFill>
        </p:spPr>
      </p:sp>
      <p:sp>
        <p:nvSpPr>
          <p:cNvPr id="5" name="Freeform 5"/>
          <p:cNvSpPr/>
          <p:nvPr/>
        </p:nvSpPr>
        <p:spPr>
          <a:xfrm>
            <a:off x="1400459" y="3053231"/>
            <a:ext cx="7295971" cy="1494448"/>
          </a:xfrm>
          <a:custGeom>
            <a:avLst/>
            <a:gdLst/>
            <a:ahLst/>
            <a:cxnLst/>
            <a:rect l="l" t="t" r="r" b="b"/>
            <a:pathLst>
              <a:path w="14591942" h="2988896">
                <a:moveTo>
                  <a:pt x="0" y="0"/>
                </a:moveTo>
                <a:lnTo>
                  <a:pt x="14591943" y="0"/>
                </a:lnTo>
                <a:lnTo>
                  <a:pt x="14591943" y="2988896"/>
                </a:lnTo>
                <a:lnTo>
                  <a:pt x="0" y="2988896"/>
                </a:lnTo>
                <a:lnTo>
                  <a:pt x="0" y="0"/>
                </a:lnTo>
                <a:close/>
              </a:path>
            </a:pathLst>
          </a:custGeom>
          <a:blipFill>
            <a:blip r:embed="rId3"/>
            <a:stretch>
              <a:fillRect/>
            </a:stretch>
          </a:blipFill>
        </p:spPr>
      </p:sp>
      <p:sp>
        <p:nvSpPr>
          <p:cNvPr id="7" name="TextBox 7"/>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10" name="TextBox 3">
            <a:extLst>
              <a:ext uri="{FF2B5EF4-FFF2-40B4-BE49-F238E27FC236}">
                <a16:creationId xmlns:a16="http://schemas.microsoft.com/office/drawing/2014/main" id="{AC68AFA5-BB41-0812-3B4F-1216391D5BDD}"/>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grpSp>
        <p:nvGrpSpPr>
          <p:cNvPr id="13" name="Group 4">
            <a:extLst>
              <a:ext uri="{FF2B5EF4-FFF2-40B4-BE49-F238E27FC236}">
                <a16:creationId xmlns:a16="http://schemas.microsoft.com/office/drawing/2014/main" id="{CDD6FCEC-7E44-D126-2E27-9B100C545FBC}"/>
              </a:ext>
            </a:extLst>
          </p:cNvPr>
          <p:cNvGrpSpPr/>
          <p:nvPr/>
        </p:nvGrpSpPr>
        <p:grpSpPr>
          <a:xfrm>
            <a:off x="0" y="4719068"/>
            <a:ext cx="9144000" cy="424432"/>
            <a:chOff x="0" y="0"/>
            <a:chExt cx="6186311" cy="287147"/>
          </a:xfrm>
        </p:grpSpPr>
        <p:sp>
          <p:nvSpPr>
            <p:cNvPr id="12" name="Freeform 5">
              <a:extLst>
                <a:ext uri="{FF2B5EF4-FFF2-40B4-BE49-F238E27FC236}">
                  <a16:creationId xmlns:a16="http://schemas.microsoft.com/office/drawing/2014/main" id="{853E3F91-C3CA-FFF9-B7DF-39C769120DA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5" name="AutoShape 2">
            <a:extLst>
              <a:ext uri="{FF2B5EF4-FFF2-40B4-BE49-F238E27FC236}">
                <a16:creationId xmlns:a16="http://schemas.microsoft.com/office/drawing/2014/main" id="{D828EBEA-6BA8-E39F-8D09-BF8EE37FEB39}"/>
              </a:ext>
            </a:extLst>
          </p:cNvPr>
          <p:cNvSpPr/>
          <p:nvPr/>
        </p:nvSpPr>
        <p:spPr>
          <a:xfrm>
            <a:off x="4380586" y="672314"/>
            <a:ext cx="382830" cy="85686"/>
          </a:xfrm>
          <a:prstGeom prst="rect">
            <a:avLst/>
          </a:prstGeom>
          <a:solidFill>
            <a:srgbClr val="6DC53A"/>
          </a:solidFill>
        </p:spPr>
        <p:txBody>
          <a:bodyPr/>
          <a:lstStyle/>
          <a:p>
            <a:endParaRPr lang="es-CL"/>
          </a:p>
        </p:txBody>
      </p:sp>
      <p:sp>
        <p:nvSpPr>
          <p:cNvPr id="17" name="TextBox 6">
            <a:extLst>
              <a:ext uri="{FF2B5EF4-FFF2-40B4-BE49-F238E27FC236}">
                <a16:creationId xmlns:a16="http://schemas.microsoft.com/office/drawing/2014/main" id="{1AB3995F-88DC-7040-801D-231A94E436DC}"/>
              </a:ext>
            </a:extLst>
          </p:cNvPr>
          <p:cNvSpPr txBox="1"/>
          <p:nvPr/>
        </p:nvSpPr>
        <p:spPr>
          <a:xfrm>
            <a:off x="1402951" y="1179805"/>
            <a:ext cx="6338099" cy="230832"/>
          </a:xfrm>
          <a:prstGeom prst="rect">
            <a:avLst/>
          </a:prstGeom>
        </p:spPr>
        <p:txBody>
          <a:bodyPr lIns="0" tIns="0" rIns="0" bIns="0" rtlCol="0" anchor="t">
            <a:spAutoFit/>
          </a:bodyPr>
          <a:lstStyle/>
          <a:p>
            <a:pPr algn="ctr"/>
            <a:r>
              <a:rPr lang="en-US" sz="1500" b="1" dirty="0">
                <a:solidFill>
                  <a:srgbClr val="5271FF"/>
                </a:solidFill>
                <a:latin typeface="+mj-lt"/>
              </a:rPr>
              <a:t>Crear </a:t>
            </a:r>
            <a:r>
              <a:rPr lang="en-US" sz="1500" b="1" dirty="0" err="1">
                <a:solidFill>
                  <a:srgbClr val="5271FF"/>
                </a:solidFill>
                <a:latin typeface="+mj-lt"/>
              </a:rPr>
              <a:t>una</a:t>
            </a:r>
            <a:r>
              <a:rPr lang="en-US" sz="1500" b="1" dirty="0">
                <a:solidFill>
                  <a:srgbClr val="5271FF"/>
                </a:solidFill>
                <a:latin typeface="+mj-lt"/>
              </a:rPr>
              <a:t> </a:t>
            </a:r>
            <a:r>
              <a:rPr lang="en-US" sz="1500" b="1" dirty="0" err="1">
                <a:solidFill>
                  <a:srgbClr val="5271FF"/>
                </a:solidFill>
                <a:latin typeface="+mj-lt"/>
              </a:rPr>
              <a:t>nueva</a:t>
            </a:r>
            <a:r>
              <a:rPr lang="en-US" sz="1500" b="1" dirty="0">
                <a:solidFill>
                  <a:srgbClr val="5271FF"/>
                </a:solidFill>
                <a:latin typeface="+mj-lt"/>
              </a:rPr>
              <a:t> </a:t>
            </a:r>
            <a:r>
              <a:rPr lang="en-US" sz="1500" b="1" dirty="0" err="1">
                <a:solidFill>
                  <a:srgbClr val="5271FF"/>
                </a:solidFill>
                <a:latin typeface="+mj-lt"/>
              </a:rPr>
              <a:t>dimensión</a:t>
            </a:r>
            <a:r>
              <a:rPr lang="en-US" sz="1500" b="1" dirty="0">
                <a:solidFill>
                  <a:srgbClr val="5271FF"/>
                </a:solidFill>
                <a:latin typeface="+mj-lt"/>
              </a:rPr>
              <a:t>: </a:t>
            </a:r>
            <a:r>
              <a:rPr lang="en-US" sz="1500" b="1" dirty="0" err="1">
                <a:solidFill>
                  <a:srgbClr val="5271FF"/>
                </a:solidFill>
                <a:latin typeface="+mj-lt"/>
              </a:rPr>
              <a:t>Periodo</a:t>
            </a:r>
            <a:endParaRPr lang="en-US" sz="1500" b="1" dirty="0" err="1">
              <a:solidFill>
                <a:srgbClr val="5271FF"/>
              </a:solidFill>
              <a:latin typeface="+mj-lt"/>
              <a:ea typeface="Roboto Slab"/>
              <a:cs typeface="Roboto Slab"/>
            </a:endParaRPr>
          </a:p>
        </p:txBody>
      </p:sp>
    </p:spTree>
    <p:extLst>
      <p:ext uri="{BB962C8B-B14F-4D97-AF65-F5344CB8AC3E}">
        <p14:creationId xmlns:p14="http://schemas.microsoft.com/office/powerpoint/2010/main" val="68977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04039" y="1474746"/>
            <a:ext cx="5829822" cy="2898505"/>
          </a:xfrm>
          <a:custGeom>
            <a:avLst/>
            <a:gdLst/>
            <a:ahLst/>
            <a:cxnLst/>
            <a:rect l="l" t="t" r="r" b="b"/>
            <a:pathLst>
              <a:path w="13481816" h="7370706">
                <a:moveTo>
                  <a:pt x="0" y="0"/>
                </a:moveTo>
                <a:lnTo>
                  <a:pt x="13481817" y="0"/>
                </a:lnTo>
                <a:lnTo>
                  <a:pt x="13481817" y="7370705"/>
                </a:lnTo>
                <a:lnTo>
                  <a:pt x="0" y="7370705"/>
                </a:lnTo>
                <a:lnTo>
                  <a:pt x="0" y="0"/>
                </a:lnTo>
                <a:close/>
              </a:path>
            </a:pathLst>
          </a:custGeom>
          <a:blipFill>
            <a:blip r:embed="rId2"/>
            <a:stretch>
              <a:fillRect/>
            </a:stretch>
          </a:blipFill>
        </p:spPr>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8" name="Freeform 8"/>
          <p:cNvSpPr/>
          <p:nvPr/>
        </p:nvSpPr>
        <p:spPr>
          <a:xfrm rot="16200000">
            <a:off x="2575848" y="2034144"/>
            <a:ext cx="213168" cy="218664"/>
          </a:xfrm>
          <a:custGeom>
            <a:avLst/>
            <a:gdLst/>
            <a:ahLst/>
            <a:cxnLst/>
            <a:rect l="l" t="t" r="r" b="b"/>
            <a:pathLst>
              <a:path w="426336" h="437327">
                <a:moveTo>
                  <a:pt x="0" y="0"/>
                </a:moveTo>
                <a:lnTo>
                  <a:pt x="426336" y="0"/>
                </a:lnTo>
                <a:lnTo>
                  <a:pt x="426336" y="437327"/>
                </a:lnTo>
                <a:lnTo>
                  <a:pt x="0" y="437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3">
            <a:extLst>
              <a:ext uri="{FF2B5EF4-FFF2-40B4-BE49-F238E27FC236}">
                <a16:creationId xmlns:a16="http://schemas.microsoft.com/office/drawing/2014/main" id="{60E6B32F-77CD-3FA4-C700-FB074E8497FA}"/>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sp>
        <p:nvSpPr>
          <p:cNvPr id="9" name="TextBox 9"/>
          <p:cNvSpPr txBox="1"/>
          <p:nvPr/>
        </p:nvSpPr>
        <p:spPr>
          <a:xfrm>
            <a:off x="2198657" y="2231010"/>
            <a:ext cx="883802" cy="37119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463"/>
              </a:lnSpc>
            </a:pPr>
            <a:r>
              <a:rPr lang="en-US" sz="1045" b="1">
                <a:solidFill>
                  <a:srgbClr val="CC0000">
                    <a:alpha val="74902"/>
                  </a:srgbClr>
                </a:solidFill>
                <a:latin typeface="Open Sans Bold"/>
                <a:ea typeface="Open Sans Bold"/>
                <a:cs typeface="Open Sans Bold"/>
                <a:sym typeface="Open Sans Bold"/>
              </a:rPr>
              <a:t>Introducir</a:t>
            </a:r>
          </a:p>
          <a:p>
            <a:pPr algn="ctr">
              <a:lnSpc>
                <a:spcPts val="1463"/>
              </a:lnSpc>
            </a:pPr>
            <a:r>
              <a:rPr lang="en-US" sz="1045" b="1">
                <a:solidFill>
                  <a:srgbClr val="CC0000">
                    <a:alpha val="74902"/>
                  </a:srgbClr>
                </a:solidFill>
                <a:latin typeface="Open Sans Bold"/>
                <a:ea typeface="Open Sans Bold"/>
                <a:cs typeface="Open Sans Bold"/>
                <a:sym typeface="Open Sans Bold"/>
              </a:rPr>
              <a:t>datos</a:t>
            </a:r>
          </a:p>
        </p:txBody>
      </p:sp>
      <p:sp>
        <p:nvSpPr>
          <p:cNvPr id="18" name="TextBox 6">
            <a:extLst>
              <a:ext uri="{FF2B5EF4-FFF2-40B4-BE49-F238E27FC236}">
                <a16:creationId xmlns:a16="http://schemas.microsoft.com/office/drawing/2014/main" id="{B60E37D0-C3C1-C6FE-F26D-D1F196D4216B}"/>
              </a:ext>
            </a:extLst>
          </p:cNvPr>
          <p:cNvSpPr txBox="1"/>
          <p:nvPr/>
        </p:nvSpPr>
        <p:spPr>
          <a:xfrm>
            <a:off x="1402951" y="1179805"/>
            <a:ext cx="6338099" cy="230832"/>
          </a:xfrm>
          <a:prstGeom prst="rect">
            <a:avLst/>
          </a:prstGeom>
        </p:spPr>
        <p:txBody>
          <a:bodyPr lIns="0" tIns="0" rIns="0" bIns="0" rtlCol="0" anchor="t">
            <a:spAutoFit/>
          </a:bodyPr>
          <a:lstStyle/>
          <a:p>
            <a:pPr algn="ctr"/>
            <a:r>
              <a:rPr lang="en-US" sz="1500" b="1" dirty="0">
                <a:solidFill>
                  <a:srgbClr val="5271FF"/>
                </a:solidFill>
                <a:latin typeface="+mj-lt"/>
              </a:rPr>
              <a:t>Crear </a:t>
            </a:r>
            <a:r>
              <a:rPr lang="en-US" sz="1500" b="1" dirty="0" err="1">
                <a:solidFill>
                  <a:srgbClr val="5271FF"/>
                </a:solidFill>
                <a:latin typeface="+mj-lt"/>
              </a:rPr>
              <a:t>una</a:t>
            </a:r>
            <a:r>
              <a:rPr lang="en-US" sz="1500" b="1" dirty="0">
                <a:solidFill>
                  <a:srgbClr val="5271FF"/>
                </a:solidFill>
                <a:latin typeface="+mj-lt"/>
              </a:rPr>
              <a:t> </a:t>
            </a:r>
            <a:r>
              <a:rPr lang="en-US" sz="1500" b="1" dirty="0" err="1">
                <a:solidFill>
                  <a:srgbClr val="5271FF"/>
                </a:solidFill>
                <a:latin typeface="+mj-lt"/>
              </a:rPr>
              <a:t>nueva</a:t>
            </a:r>
            <a:r>
              <a:rPr lang="en-US" sz="1500" b="1" dirty="0">
                <a:solidFill>
                  <a:srgbClr val="5271FF"/>
                </a:solidFill>
                <a:latin typeface="+mj-lt"/>
              </a:rPr>
              <a:t> </a:t>
            </a:r>
            <a:r>
              <a:rPr lang="en-US" sz="1500" b="1" dirty="0" err="1">
                <a:solidFill>
                  <a:srgbClr val="5271FF"/>
                </a:solidFill>
                <a:latin typeface="+mj-lt"/>
              </a:rPr>
              <a:t>dimensión</a:t>
            </a:r>
            <a:r>
              <a:rPr lang="en-US" sz="1500" b="1" dirty="0">
                <a:solidFill>
                  <a:srgbClr val="5271FF"/>
                </a:solidFill>
                <a:latin typeface="+mj-lt"/>
              </a:rPr>
              <a:t>: </a:t>
            </a:r>
            <a:r>
              <a:rPr lang="en-US" sz="1500" b="1" dirty="0" err="1">
                <a:solidFill>
                  <a:srgbClr val="5271FF"/>
                </a:solidFill>
                <a:latin typeface="+mj-lt"/>
              </a:rPr>
              <a:t>Periodo</a:t>
            </a:r>
            <a:endParaRPr lang="en-US" sz="1500" b="1" dirty="0" err="1">
              <a:solidFill>
                <a:srgbClr val="5271FF"/>
              </a:solidFill>
              <a:latin typeface="+mj-lt"/>
              <a:ea typeface="Roboto Slab"/>
              <a:cs typeface="Roboto Slab"/>
            </a:endParaRPr>
          </a:p>
        </p:txBody>
      </p:sp>
      <p:grpSp>
        <p:nvGrpSpPr>
          <p:cNvPr id="14" name="Group 4">
            <a:extLst>
              <a:ext uri="{FF2B5EF4-FFF2-40B4-BE49-F238E27FC236}">
                <a16:creationId xmlns:a16="http://schemas.microsoft.com/office/drawing/2014/main" id="{2F378195-D8FF-096D-13D0-0BB23376AA7E}"/>
              </a:ext>
            </a:extLst>
          </p:cNvPr>
          <p:cNvGrpSpPr/>
          <p:nvPr/>
        </p:nvGrpSpPr>
        <p:grpSpPr>
          <a:xfrm>
            <a:off x="0" y="4719068"/>
            <a:ext cx="9144000" cy="424432"/>
            <a:chOff x="0" y="0"/>
            <a:chExt cx="6186311" cy="287147"/>
          </a:xfrm>
        </p:grpSpPr>
        <p:sp>
          <p:nvSpPr>
            <p:cNvPr id="13" name="Freeform 5">
              <a:extLst>
                <a:ext uri="{FF2B5EF4-FFF2-40B4-BE49-F238E27FC236}">
                  <a16:creationId xmlns:a16="http://schemas.microsoft.com/office/drawing/2014/main" id="{00EC0D37-5E36-CE58-7530-FB07C87FFD0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6" name="AutoShape 2">
            <a:extLst>
              <a:ext uri="{FF2B5EF4-FFF2-40B4-BE49-F238E27FC236}">
                <a16:creationId xmlns:a16="http://schemas.microsoft.com/office/drawing/2014/main" id="{C6F6E87C-4EAF-2130-E202-386E5D7BB868}"/>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1160029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172954" y="1408197"/>
            <a:ext cx="4802373" cy="3310576"/>
          </a:xfrm>
          <a:custGeom>
            <a:avLst/>
            <a:gdLst/>
            <a:ahLst/>
            <a:cxnLst/>
            <a:rect l="l" t="t" r="r" b="b"/>
            <a:pathLst>
              <a:path w="10996224" h="7200933">
                <a:moveTo>
                  <a:pt x="0" y="0"/>
                </a:moveTo>
                <a:lnTo>
                  <a:pt x="10996224" y="0"/>
                </a:lnTo>
                <a:lnTo>
                  <a:pt x="10996224" y="7200933"/>
                </a:lnTo>
                <a:lnTo>
                  <a:pt x="0" y="7200933"/>
                </a:lnTo>
                <a:lnTo>
                  <a:pt x="0" y="0"/>
                </a:lnTo>
                <a:close/>
              </a:path>
            </a:pathLst>
          </a:custGeom>
          <a:blipFill>
            <a:blip r:embed="rId2"/>
            <a:stretch>
              <a:fillRect/>
            </a:stretch>
          </a:blipFill>
        </p:spPr>
      </p:sp>
      <p:sp>
        <p:nvSpPr>
          <p:cNvPr id="20" name="TextBox 6">
            <a:extLst>
              <a:ext uri="{FF2B5EF4-FFF2-40B4-BE49-F238E27FC236}">
                <a16:creationId xmlns:a16="http://schemas.microsoft.com/office/drawing/2014/main" id="{7A469F3B-2D0E-A3B6-9E0B-88D4A26B04CA}"/>
              </a:ext>
            </a:extLst>
          </p:cNvPr>
          <p:cNvSpPr txBox="1"/>
          <p:nvPr/>
        </p:nvSpPr>
        <p:spPr>
          <a:xfrm>
            <a:off x="1402951" y="1179805"/>
            <a:ext cx="6338099" cy="230832"/>
          </a:xfrm>
          <a:prstGeom prst="rect">
            <a:avLst/>
          </a:prstGeom>
        </p:spPr>
        <p:txBody>
          <a:bodyPr lIns="0" tIns="0" rIns="0" bIns="0" rtlCol="0" anchor="t">
            <a:spAutoFit/>
          </a:bodyPr>
          <a:lstStyle/>
          <a:p>
            <a:pPr algn="ctr"/>
            <a:r>
              <a:rPr lang="en-US" sz="1500" b="1" dirty="0">
                <a:solidFill>
                  <a:srgbClr val="5271FF"/>
                </a:solidFill>
                <a:latin typeface="+mj-lt"/>
              </a:rPr>
              <a:t>Crear </a:t>
            </a:r>
            <a:r>
              <a:rPr lang="en-US" sz="1500" b="1" dirty="0" err="1">
                <a:solidFill>
                  <a:srgbClr val="5271FF"/>
                </a:solidFill>
                <a:latin typeface="+mj-lt"/>
              </a:rPr>
              <a:t>una</a:t>
            </a:r>
            <a:r>
              <a:rPr lang="en-US" sz="1500" b="1" dirty="0">
                <a:solidFill>
                  <a:srgbClr val="5271FF"/>
                </a:solidFill>
                <a:latin typeface="+mj-lt"/>
              </a:rPr>
              <a:t> </a:t>
            </a:r>
            <a:r>
              <a:rPr lang="en-US" sz="1500" b="1" dirty="0" err="1">
                <a:solidFill>
                  <a:srgbClr val="5271FF"/>
                </a:solidFill>
                <a:latin typeface="+mj-lt"/>
              </a:rPr>
              <a:t>nueva</a:t>
            </a:r>
            <a:r>
              <a:rPr lang="en-US" sz="1500" b="1" dirty="0">
                <a:solidFill>
                  <a:srgbClr val="5271FF"/>
                </a:solidFill>
                <a:latin typeface="+mj-lt"/>
              </a:rPr>
              <a:t> </a:t>
            </a:r>
            <a:r>
              <a:rPr lang="en-US" sz="1500" b="1" dirty="0" err="1">
                <a:solidFill>
                  <a:srgbClr val="5271FF"/>
                </a:solidFill>
                <a:latin typeface="+mj-lt"/>
              </a:rPr>
              <a:t>dimensión</a:t>
            </a:r>
            <a:r>
              <a:rPr lang="en-US" sz="1500" b="1" dirty="0">
                <a:solidFill>
                  <a:srgbClr val="5271FF"/>
                </a:solidFill>
                <a:latin typeface="+mj-lt"/>
              </a:rPr>
              <a:t>: </a:t>
            </a:r>
            <a:r>
              <a:rPr lang="en-US" sz="1500" b="1" dirty="0" err="1">
                <a:solidFill>
                  <a:srgbClr val="5271FF"/>
                </a:solidFill>
                <a:latin typeface="+mj-lt"/>
              </a:rPr>
              <a:t>Periodo</a:t>
            </a:r>
            <a:endParaRPr lang="en-US" sz="1500" b="1" dirty="0" err="1">
              <a:solidFill>
                <a:srgbClr val="5271FF"/>
              </a:solidFill>
              <a:latin typeface="+mj-lt"/>
              <a:ea typeface="Roboto Slab"/>
              <a:cs typeface="Roboto Slab"/>
            </a:endParaRPr>
          </a:p>
        </p:txBody>
      </p:sp>
      <p:sp>
        <p:nvSpPr>
          <p:cNvPr id="18" name="TextBox 3">
            <a:extLst>
              <a:ext uri="{FF2B5EF4-FFF2-40B4-BE49-F238E27FC236}">
                <a16:creationId xmlns:a16="http://schemas.microsoft.com/office/drawing/2014/main" id="{57163F03-E765-AADF-4BFB-4A41A086F9CF}"/>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sp>
        <p:nvSpPr>
          <p:cNvPr id="14" name="AutoShape 2">
            <a:extLst>
              <a:ext uri="{FF2B5EF4-FFF2-40B4-BE49-F238E27FC236}">
                <a16:creationId xmlns:a16="http://schemas.microsoft.com/office/drawing/2014/main" id="{B73A8D51-4630-F038-5256-0B73CCDD7C01}"/>
              </a:ext>
            </a:extLst>
          </p:cNvPr>
          <p:cNvSpPr/>
          <p:nvPr/>
        </p:nvSpPr>
        <p:spPr>
          <a:xfrm>
            <a:off x="4380586" y="672314"/>
            <a:ext cx="382830" cy="85686"/>
          </a:xfrm>
          <a:prstGeom prst="rect">
            <a:avLst/>
          </a:prstGeom>
          <a:solidFill>
            <a:srgbClr val="6DC53A"/>
          </a:solidFill>
        </p:spPr>
        <p:txBody>
          <a:bodyPr/>
          <a:lstStyle/>
          <a:p>
            <a:endParaRPr lang="es-CL"/>
          </a:p>
        </p:txBody>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grpSp>
        <p:nvGrpSpPr>
          <p:cNvPr id="12" name="Group 4">
            <a:extLst>
              <a:ext uri="{FF2B5EF4-FFF2-40B4-BE49-F238E27FC236}">
                <a16:creationId xmlns:a16="http://schemas.microsoft.com/office/drawing/2014/main" id="{89351E6C-33DF-DD05-3F5D-B78F5CBE87A0}"/>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073717FF-B3BF-EDE9-2218-7E1EF51D2F3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239505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645546" y="1517204"/>
            <a:ext cx="4228382" cy="3094421"/>
          </a:xfrm>
          <a:custGeom>
            <a:avLst/>
            <a:gdLst/>
            <a:ahLst/>
            <a:cxnLst/>
            <a:rect l="l" t="t" r="r" b="b"/>
            <a:pathLst>
              <a:path w="8721805" h="6801753">
                <a:moveTo>
                  <a:pt x="0" y="0"/>
                </a:moveTo>
                <a:lnTo>
                  <a:pt x="8721805" y="0"/>
                </a:lnTo>
                <a:lnTo>
                  <a:pt x="8721805" y="6801754"/>
                </a:lnTo>
                <a:lnTo>
                  <a:pt x="0" y="6801754"/>
                </a:lnTo>
                <a:lnTo>
                  <a:pt x="0" y="0"/>
                </a:lnTo>
                <a:close/>
              </a:path>
            </a:pathLst>
          </a:custGeom>
          <a:blipFill>
            <a:blip r:embed="rId2"/>
            <a:stretch>
              <a:fillRect/>
            </a:stretch>
          </a:blipFill>
        </p:spPr>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sp>
        <p:nvSpPr>
          <p:cNvPr id="9" name="TextBox 6">
            <a:extLst>
              <a:ext uri="{FF2B5EF4-FFF2-40B4-BE49-F238E27FC236}">
                <a16:creationId xmlns:a16="http://schemas.microsoft.com/office/drawing/2014/main" id="{260E440E-2718-5ABE-161B-A265FEBB32C6}"/>
              </a:ext>
            </a:extLst>
          </p:cNvPr>
          <p:cNvSpPr txBox="1"/>
          <p:nvPr/>
        </p:nvSpPr>
        <p:spPr>
          <a:xfrm>
            <a:off x="1402951" y="1179805"/>
            <a:ext cx="6338099" cy="230832"/>
          </a:xfrm>
          <a:prstGeom prst="rect">
            <a:avLst/>
          </a:prstGeom>
        </p:spPr>
        <p:txBody>
          <a:bodyPr lIns="0" tIns="0" rIns="0" bIns="0" rtlCol="0" anchor="t">
            <a:spAutoFit/>
          </a:bodyPr>
          <a:lstStyle/>
          <a:p>
            <a:pPr algn="ctr"/>
            <a:r>
              <a:rPr lang="en-US" sz="1500" b="1" dirty="0">
                <a:solidFill>
                  <a:srgbClr val="5271FF"/>
                </a:solidFill>
                <a:latin typeface="+mj-lt"/>
              </a:rPr>
              <a:t>Crear </a:t>
            </a:r>
            <a:r>
              <a:rPr lang="en-US" sz="1500" b="1" dirty="0" err="1">
                <a:solidFill>
                  <a:srgbClr val="5271FF"/>
                </a:solidFill>
                <a:latin typeface="+mj-lt"/>
              </a:rPr>
              <a:t>una</a:t>
            </a:r>
            <a:r>
              <a:rPr lang="en-US" sz="1500" b="1" dirty="0">
                <a:solidFill>
                  <a:srgbClr val="5271FF"/>
                </a:solidFill>
                <a:latin typeface="+mj-lt"/>
              </a:rPr>
              <a:t> </a:t>
            </a:r>
            <a:r>
              <a:rPr lang="en-US" sz="1500" b="1" dirty="0" err="1">
                <a:solidFill>
                  <a:srgbClr val="5271FF"/>
                </a:solidFill>
                <a:latin typeface="+mj-lt"/>
              </a:rPr>
              <a:t>nueva</a:t>
            </a:r>
            <a:r>
              <a:rPr lang="en-US" sz="1500" b="1" dirty="0">
                <a:solidFill>
                  <a:srgbClr val="5271FF"/>
                </a:solidFill>
                <a:latin typeface="+mj-lt"/>
              </a:rPr>
              <a:t> </a:t>
            </a:r>
            <a:r>
              <a:rPr lang="en-US" sz="1500" b="1" dirty="0" err="1">
                <a:solidFill>
                  <a:srgbClr val="5271FF"/>
                </a:solidFill>
                <a:latin typeface="+mj-lt"/>
              </a:rPr>
              <a:t>dimensión</a:t>
            </a:r>
            <a:r>
              <a:rPr lang="en-US" sz="1500" b="1" dirty="0">
                <a:solidFill>
                  <a:srgbClr val="5271FF"/>
                </a:solidFill>
                <a:latin typeface="+mj-lt"/>
              </a:rPr>
              <a:t>: </a:t>
            </a:r>
            <a:r>
              <a:rPr lang="en-US" sz="1500" b="1" dirty="0" err="1">
                <a:solidFill>
                  <a:srgbClr val="5271FF"/>
                </a:solidFill>
                <a:latin typeface="+mj-lt"/>
              </a:rPr>
              <a:t>Periodo</a:t>
            </a:r>
            <a:endParaRPr lang="en-US" sz="1500" b="1" dirty="0" err="1">
              <a:solidFill>
                <a:srgbClr val="5271FF"/>
              </a:solidFill>
              <a:latin typeface="+mj-lt"/>
              <a:ea typeface="Roboto Slab"/>
              <a:cs typeface="Roboto Slab"/>
            </a:endParaRPr>
          </a:p>
        </p:txBody>
      </p:sp>
      <p:sp>
        <p:nvSpPr>
          <p:cNvPr id="11" name="TextBox 3">
            <a:extLst>
              <a:ext uri="{FF2B5EF4-FFF2-40B4-BE49-F238E27FC236}">
                <a16:creationId xmlns:a16="http://schemas.microsoft.com/office/drawing/2014/main" id="{08108624-3653-7C35-710E-091C3F7ED10C}"/>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sp>
        <p:nvSpPr>
          <p:cNvPr id="13" name="AutoShape 2">
            <a:extLst>
              <a:ext uri="{FF2B5EF4-FFF2-40B4-BE49-F238E27FC236}">
                <a16:creationId xmlns:a16="http://schemas.microsoft.com/office/drawing/2014/main" id="{66F70524-8E77-1B2A-067B-5EF96B981406}"/>
              </a:ext>
            </a:extLst>
          </p:cNvPr>
          <p:cNvSpPr/>
          <p:nvPr/>
        </p:nvSpPr>
        <p:spPr>
          <a:xfrm>
            <a:off x="4380586" y="672314"/>
            <a:ext cx="382830" cy="85686"/>
          </a:xfrm>
          <a:prstGeom prst="rect">
            <a:avLst/>
          </a:prstGeom>
          <a:solidFill>
            <a:srgbClr val="6DC53A"/>
          </a:solidFill>
        </p:spPr>
        <p:txBody>
          <a:bodyPr/>
          <a:lstStyle/>
          <a:p>
            <a:endParaRPr lang="es-CL"/>
          </a:p>
        </p:txBody>
      </p:sp>
      <p:grpSp>
        <p:nvGrpSpPr>
          <p:cNvPr id="16" name="Group 4">
            <a:extLst>
              <a:ext uri="{FF2B5EF4-FFF2-40B4-BE49-F238E27FC236}">
                <a16:creationId xmlns:a16="http://schemas.microsoft.com/office/drawing/2014/main" id="{09F3A11D-AB61-4B34-9B8E-031B5D43F218}"/>
              </a:ext>
            </a:extLst>
          </p:cNvPr>
          <p:cNvGrpSpPr/>
          <p:nvPr/>
        </p:nvGrpSpPr>
        <p:grpSpPr>
          <a:xfrm>
            <a:off x="0" y="4719068"/>
            <a:ext cx="9144000" cy="424432"/>
            <a:chOff x="0" y="0"/>
            <a:chExt cx="6186311" cy="287147"/>
          </a:xfrm>
        </p:grpSpPr>
        <p:sp>
          <p:nvSpPr>
            <p:cNvPr id="15" name="Freeform 5">
              <a:extLst>
                <a:ext uri="{FF2B5EF4-FFF2-40B4-BE49-F238E27FC236}">
                  <a16:creationId xmlns:a16="http://schemas.microsoft.com/office/drawing/2014/main" id="{BFAF9286-DC86-2056-043A-BF0C922C498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161203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10756" y="1582782"/>
            <a:ext cx="9032336" cy="141064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200"/>
              </a:lnSpc>
            </a:pPr>
            <a:endParaRPr lang="en-US" sz="1800" spc="50" dirty="0">
              <a:latin typeface="Roboto"/>
              <a:ea typeface="League Spartan"/>
              <a:cs typeface="League Spartan"/>
            </a:endParaRPr>
          </a:p>
          <a:p>
            <a:pPr algn="ctr">
              <a:lnSpc>
                <a:spcPts val="2200"/>
              </a:lnSpc>
            </a:pPr>
            <a:r>
              <a:rPr lang="en-US" sz="1800" spc="50" dirty="0">
                <a:latin typeface="Roboto"/>
                <a:ea typeface="League Spartan"/>
                <a:cs typeface="League Spartan"/>
                <a:sym typeface="League Spartan"/>
              </a:rPr>
              <a:t>Una base de </a:t>
            </a:r>
            <a:r>
              <a:rPr lang="en-US" sz="1800" spc="50" err="1">
                <a:latin typeface="Roboto"/>
                <a:ea typeface="League Spartan"/>
                <a:cs typeface="League Spartan"/>
                <a:sym typeface="League Spartan"/>
              </a:rPr>
              <a:t>datos</a:t>
            </a:r>
            <a:r>
              <a:rPr lang="en-US" sz="1800" spc="50" dirty="0">
                <a:latin typeface="Roboto"/>
                <a:ea typeface="League Spartan"/>
                <a:cs typeface="League Spartan"/>
                <a:sym typeface="League Spartan"/>
              </a:rPr>
              <a:t> es </a:t>
            </a:r>
            <a:r>
              <a:rPr lang="en-US" sz="1800" spc="50" err="1">
                <a:latin typeface="Roboto"/>
                <a:ea typeface="League Spartan"/>
                <a:cs typeface="League Spartan"/>
                <a:sym typeface="League Spartan"/>
              </a:rPr>
              <a:t>una</a:t>
            </a:r>
            <a:r>
              <a:rPr lang="en-US" sz="1800" spc="50" dirty="0">
                <a:latin typeface="Roboto"/>
                <a:ea typeface="League Spartan"/>
                <a:cs typeface="League Spartan"/>
                <a:sym typeface="League Spartan"/>
              </a:rPr>
              <a:t> </a:t>
            </a:r>
            <a:r>
              <a:rPr lang="en-US" sz="1800" spc="50" err="1">
                <a:latin typeface="Roboto"/>
                <a:ea typeface="League Spartan"/>
                <a:cs typeface="League Spartan"/>
                <a:sym typeface="League Spartan"/>
              </a:rPr>
              <a:t>recopilación</a:t>
            </a:r>
            <a:r>
              <a:rPr lang="en-US" sz="1800" spc="50" dirty="0">
                <a:latin typeface="Roboto"/>
                <a:ea typeface="League Spartan"/>
                <a:cs typeface="League Spartan"/>
                <a:sym typeface="League Spartan"/>
              </a:rPr>
              <a:t> </a:t>
            </a:r>
            <a:r>
              <a:rPr lang="en-US" sz="1800" spc="50" err="1">
                <a:latin typeface="Roboto"/>
                <a:ea typeface="League Spartan"/>
                <a:cs typeface="League Spartan"/>
                <a:sym typeface="League Spartan"/>
              </a:rPr>
              <a:t>organizada</a:t>
            </a:r>
            <a:r>
              <a:rPr lang="en-US" sz="1800" spc="50" dirty="0">
                <a:latin typeface="Roboto"/>
                <a:ea typeface="League Spartan"/>
                <a:cs typeface="League Spartan"/>
                <a:sym typeface="League Spartan"/>
              </a:rPr>
              <a:t> de </a:t>
            </a:r>
            <a:r>
              <a:rPr lang="en-US" sz="1800" spc="50" err="1">
                <a:latin typeface="Roboto"/>
                <a:ea typeface="League Spartan"/>
                <a:cs typeface="League Spartan"/>
                <a:sym typeface="League Spartan"/>
              </a:rPr>
              <a:t>información</a:t>
            </a:r>
            <a:r>
              <a:rPr lang="en-US" sz="1800" spc="50" dirty="0">
                <a:latin typeface="Roboto"/>
                <a:ea typeface="League Spartan"/>
                <a:cs typeface="League Spartan"/>
                <a:sym typeface="League Spartan"/>
              </a:rPr>
              <a:t> o </a:t>
            </a:r>
            <a:r>
              <a:rPr lang="en-US" sz="1800" spc="50" err="1">
                <a:latin typeface="Roboto"/>
                <a:ea typeface="League Spartan"/>
                <a:cs typeface="League Spartan"/>
                <a:sym typeface="League Spartan"/>
              </a:rPr>
              <a:t>datos</a:t>
            </a:r>
            <a:r>
              <a:rPr lang="en-US" sz="1800" spc="50" dirty="0">
                <a:latin typeface="Roboto"/>
                <a:ea typeface="League Spartan"/>
                <a:cs typeface="League Spartan"/>
                <a:sym typeface="League Spartan"/>
              </a:rPr>
              <a:t> </a:t>
            </a:r>
            <a:r>
              <a:rPr lang="en-US" sz="1800" spc="50" err="1">
                <a:latin typeface="Roboto"/>
                <a:ea typeface="League Spartan"/>
                <a:cs typeface="League Spartan"/>
                <a:sym typeface="League Spartan"/>
              </a:rPr>
              <a:t>estructurados</a:t>
            </a:r>
            <a:r>
              <a:rPr lang="en-US" sz="1800" spc="50" dirty="0">
                <a:latin typeface="Roboto"/>
                <a:ea typeface="League Spartan"/>
                <a:cs typeface="League Spartan"/>
                <a:sym typeface="League Spartan"/>
              </a:rPr>
              <a:t>, que </a:t>
            </a:r>
            <a:r>
              <a:rPr lang="en-US" sz="1800" spc="50" err="1">
                <a:latin typeface="Roboto"/>
                <a:ea typeface="League Spartan"/>
                <a:cs typeface="League Spartan"/>
                <a:sym typeface="League Spartan"/>
              </a:rPr>
              <a:t>normalmente</a:t>
            </a:r>
            <a:r>
              <a:rPr lang="en-US" sz="1800" spc="50" dirty="0">
                <a:latin typeface="Roboto"/>
                <a:ea typeface="League Spartan"/>
                <a:cs typeface="League Spartan"/>
                <a:sym typeface="League Spartan"/>
              </a:rPr>
              <a:t> se </a:t>
            </a:r>
            <a:r>
              <a:rPr lang="en-US" sz="1800" spc="50" err="1">
                <a:latin typeface="Roboto"/>
                <a:ea typeface="League Spartan"/>
                <a:cs typeface="League Spartan"/>
                <a:sym typeface="League Spartan"/>
              </a:rPr>
              <a:t>almacena</a:t>
            </a:r>
            <a:r>
              <a:rPr lang="en-US" sz="1800" spc="50" dirty="0">
                <a:latin typeface="Roboto"/>
                <a:ea typeface="League Spartan"/>
                <a:cs typeface="League Spartan"/>
                <a:sym typeface="League Spartan"/>
              </a:rPr>
              <a:t> de forma </a:t>
            </a:r>
            <a:r>
              <a:rPr lang="en-US" sz="1800" spc="50" err="1">
                <a:latin typeface="Roboto"/>
                <a:ea typeface="League Spartan"/>
                <a:cs typeface="League Spartan"/>
                <a:sym typeface="League Spartan"/>
              </a:rPr>
              <a:t>electrónica</a:t>
            </a:r>
            <a:r>
              <a:rPr lang="en-US" sz="1800" spc="50" dirty="0">
                <a:latin typeface="Roboto"/>
                <a:ea typeface="League Spartan"/>
                <a:cs typeface="League Spartan"/>
                <a:sym typeface="League Spartan"/>
              </a:rPr>
              <a:t> </a:t>
            </a:r>
            <a:r>
              <a:rPr lang="en-US" sz="1800" spc="50" err="1">
                <a:latin typeface="Roboto"/>
                <a:ea typeface="League Spartan"/>
                <a:cs typeface="League Spartan"/>
                <a:sym typeface="League Spartan"/>
              </a:rPr>
              <a:t>en</a:t>
            </a:r>
            <a:r>
              <a:rPr lang="en-US" sz="1800" spc="50" dirty="0">
                <a:latin typeface="Roboto"/>
                <a:ea typeface="League Spartan"/>
                <a:cs typeface="League Spartan"/>
                <a:sym typeface="League Spartan"/>
              </a:rPr>
              <a:t> un </a:t>
            </a:r>
            <a:r>
              <a:rPr lang="en-US" sz="1800" spc="50" err="1">
                <a:latin typeface="Roboto"/>
                <a:ea typeface="League Spartan"/>
                <a:cs typeface="League Spartan"/>
                <a:sym typeface="League Spartan"/>
              </a:rPr>
              <a:t>sistema</a:t>
            </a:r>
            <a:r>
              <a:rPr lang="en-US" sz="1800" spc="50" dirty="0">
                <a:latin typeface="Roboto"/>
                <a:ea typeface="League Spartan"/>
                <a:cs typeface="League Spartan"/>
                <a:sym typeface="League Spartan"/>
              </a:rPr>
              <a:t> </a:t>
            </a:r>
            <a:r>
              <a:rPr lang="en-US" sz="1800" spc="50" err="1">
                <a:latin typeface="Roboto"/>
                <a:ea typeface="League Spartan"/>
                <a:cs typeface="League Spartan"/>
                <a:sym typeface="League Spartan"/>
              </a:rPr>
              <a:t>informático</a:t>
            </a:r>
            <a:r>
              <a:rPr lang="en-US" sz="1800" spc="50" dirty="0">
                <a:latin typeface="Roboto"/>
                <a:ea typeface="League Spartan"/>
                <a:cs typeface="League Spartan"/>
                <a:sym typeface="League Spartan"/>
              </a:rPr>
              <a:t>.</a:t>
            </a:r>
            <a:endParaRPr lang="en-US" sz="1800" spc="50" dirty="0">
              <a:latin typeface="Roboto"/>
              <a:ea typeface="League Spartan"/>
              <a:cs typeface="League Spartan"/>
            </a:endParaRPr>
          </a:p>
          <a:p>
            <a:pPr algn="ctr">
              <a:lnSpc>
                <a:spcPts val="2200"/>
              </a:lnSpc>
              <a:spcBef>
                <a:spcPct val="0"/>
              </a:spcBef>
            </a:pPr>
            <a:endParaRPr lang="en-US" sz="2000" spc="50">
              <a:solidFill>
                <a:srgbClr val="B99225"/>
              </a:solidFill>
              <a:latin typeface="League Spartan"/>
              <a:ea typeface="League Spartan"/>
              <a:cs typeface="League Spartan"/>
              <a:sym typeface="League Spartan"/>
            </a:endParaRPr>
          </a:p>
        </p:txBody>
      </p:sp>
      <p:sp>
        <p:nvSpPr>
          <p:cNvPr id="6" name="TextBox 6"/>
          <p:cNvSpPr txBox="1"/>
          <p:nvPr/>
        </p:nvSpPr>
        <p:spPr>
          <a:xfrm>
            <a:off x="4416043" y="4478440"/>
            <a:ext cx="4484727" cy="13061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050"/>
              </a:lnSpc>
            </a:pPr>
            <a:r>
              <a:rPr lang="en-US" sz="750" u="sng">
                <a:solidFill>
                  <a:srgbClr val="B99225"/>
                </a:solidFill>
                <a:latin typeface="Open Sans"/>
                <a:ea typeface="Open Sans"/>
                <a:cs typeface="Open Sans"/>
                <a:sym typeface="Open Sans"/>
                <a:hlinkClick r:id="rId2" tooltip="https://www.oracle.com/cl/database/what-is-database/"/>
              </a:rPr>
              <a:t>Fuente: https://www.oracle.com/cl/database/what-is-database/</a:t>
            </a:r>
          </a:p>
        </p:txBody>
      </p:sp>
      <p:sp>
        <p:nvSpPr>
          <p:cNvPr id="8" name="TextBox 3">
            <a:extLst>
              <a:ext uri="{FF2B5EF4-FFF2-40B4-BE49-F238E27FC236}">
                <a16:creationId xmlns:a16="http://schemas.microsoft.com/office/drawing/2014/main" id="{0578BFBC-005D-3D22-F555-64A87EC25BDB}"/>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a:solidFill>
                  <a:srgbClr val="1F3B72"/>
                </a:solidFill>
                <a:latin typeface="+mj-lt"/>
              </a:rPr>
              <a:t>Modelamiento de datos</a:t>
            </a:r>
            <a:endParaRPr lang="es-ES" sz="2400" dirty="0"/>
          </a:p>
        </p:txBody>
      </p:sp>
      <p:grpSp>
        <p:nvGrpSpPr>
          <p:cNvPr id="11" name="Group 4">
            <a:extLst>
              <a:ext uri="{FF2B5EF4-FFF2-40B4-BE49-F238E27FC236}">
                <a16:creationId xmlns:a16="http://schemas.microsoft.com/office/drawing/2014/main" id="{6E7278B8-AAAA-EC98-E9B4-263F3F02AFB0}"/>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57D631BB-2907-939A-ED16-7E70762E4C9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6FA03D5E-A9EC-74A9-911F-28B02B050F1B}"/>
              </a:ext>
            </a:extLst>
          </p:cNvPr>
          <p:cNvSpPr/>
          <p:nvPr/>
        </p:nvSpPr>
        <p:spPr>
          <a:xfrm>
            <a:off x="4380586" y="672314"/>
            <a:ext cx="382830" cy="85686"/>
          </a:xfrm>
          <a:prstGeom prst="rect">
            <a:avLst/>
          </a:prstGeom>
          <a:solidFill>
            <a:srgbClr val="6DC53A"/>
          </a:solidFill>
        </p:spPr>
        <p:txBody>
          <a:bodyPr/>
          <a:lstStyle/>
          <a:p>
            <a:endParaRPr lang="es-CL"/>
          </a:p>
        </p:txBody>
      </p:sp>
      <p:sp>
        <p:nvSpPr>
          <p:cNvPr id="15" name="TextBox 6">
            <a:extLst>
              <a:ext uri="{FF2B5EF4-FFF2-40B4-BE49-F238E27FC236}">
                <a16:creationId xmlns:a16="http://schemas.microsoft.com/office/drawing/2014/main" id="{52605D63-31B4-4D93-6008-92603758DF24}"/>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a:solidFill>
                  <a:srgbClr val="5271FF"/>
                </a:solidFill>
                <a:latin typeface="+mj-lt"/>
              </a:rPr>
              <a:t>¿</a:t>
            </a:r>
            <a:r>
              <a:rPr lang="en-US" sz="1500" b="1" dirty="0" err="1">
                <a:solidFill>
                  <a:srgbClr val="5271FF"/>
                </a:solidFill>
                <a:latin typeface="+mj-lt"/>
              </a:rPr>
              <a:t>Qué</a:t>
            </a:r>
            <a:r>
              <a:rPr lang="en-US" sz="1500" b="1" dirty="0">
                <a:solidFill>
                  <a:srgbClr val="5271FF"/>
                </a:solidFill>
                <a:latin typeface="+mj-lt"/>
              </a:rPr>
              <a:t> </a:t>
            </a:r>
            <a:r>
              <a:rPr lang="en-US" sz="1500" b="1" dirty="0" err="1">
                <a:solidFill>
                  <a:srgbClr val="5271FF"/>
                </a:solidFill>
                <a:latin typeface="+mj-lt"/>
              </a:rPr>
              <a:t>en</a:t>
            </a:r>
            <a:r>
              <a:rPr lang="en-US" sz="1500" b="1" dirty="0">
                <a:solidFill>
                  <a:srgbClr val="5271FF"/>
                </a:solidFill>
                <a:latin typeface="+mj-lt"/>
              </a:rPr>
              <a:t> </a:t>
            </a:r>
            <a:r>
              <a:rPr lang="en-US" sz="1500" b="1" dirty="0" err="1">
                <a:solidFill>
                  <a:srgbClr val="5271FF"/>
                </a:solidFill>
                <a:latin typeface="+mj-lt"/>
              </a:rPr>
              <a:t>una</a:t>
            </a:r>
            <a:r>
              <a:rPr lang="en-US" sz="1500" b="1" dirty="0">
                <a:solidFill>
                  <a:srgbClr val="5271FF"/>
                </a:solidFill>
                <a:latin typeface="+mj-lt"/>
              </a:rPr>
              <a:t> base de </a:t>
            </a:r>
            <a:r>
              <a:rPr lang="en-US" sz="1500" b="1" dirty="0" err="1">
                <a:solidFill>
                  <a:srgbClr val="5271FF"/>
                </a:solidFill>
                <a:latin typeface="+mj-lt"/>
              </a:rPr>
              <a:t>datos</a:t>
            </a:r>
            <a:r>
              <a:rPr lang="en-US" sz="1500" b="1" dirty="0">
                <a:solidFill>
                  <a:srgbClr val="5271FF"/>
                </a:solidFill>
                <a:latin typeface="+mj-lt"/>
              </a:rPr>
              <a:t>?</a:t>
            </a:r>
            <a:endParaRPr lang="es-ES" dirty="0"/>
          </a:p>
        </p:txBody>
      </p:sp>
    </p:spTree>
    <p:extLst>
      <p:ext uri="{BB962C8B-B14F-4D97-AF65-F5344CB8AC3E}">
        <p14:creationId xmlns:p14="http://schemas.microsoft.com/office/powerpoint/2010/main" val="202952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875808" y="1442892"/>
            <a:ext cx="5392385" cy="3278790"/>
          </a:xfrm>
          <a:custGeom>
            <a:avLst/>
            <a:gdLst/>
            <a:ahLst/>
            <a:cxnLst/>
            <a:rect l="l" t="t" r="r" b="b"/>
            <a:pathLst>
              <a:path w="11631436" h="7234912">
                <a:moveTo>
                  <a:pt x="0" y="0"/>
                </a:moveTo>
                <a:lnTo>
                  <a:pt x="11631436" y="0"/>
                </a:lnTo>
                <a:lnTo>
                  <a:pt x="11631436" y="7234912"/>
                </a:lnTo>
                <a:lnTo>
                  <a:pt x="0" y="7234912"/>
                </a:lnTo>
                <a:lnTo>
                  <a:pt x="0" y="0"/>
                </a:lnTo>
                <a:close/>
              </a:path>
            </a:pathLst>
          </a:custGeom>
          <a:blipFill>
            <a:blip r:embed="rId2"/>
            <a:stretch>
              <a:fillRect/>
            </a:stretch>
          </a:blipFill>
        </p:spPr>
      </p:sp>
      <p:sp>
        <p:nvSpPr>
          <p:cNvPr id="6" name="TextBox 6"/>
          <p:cNvSpPr txBox="1"/>
          <p:nvPr/>
        </p:nvSpPr>
        <p:spPr>
          <a:xfrm>
            <a:off x="8015874" y="504825"/>
            <a:ext cx="938332" cy="9438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840"/>
              </a:lnSpc>
            </a:pPr>
            <a:r>
              <a:rPr lang="en-US" sz="600">
                <a:solidFill>
                  <a:srgbClr val="FFFFFF"/>
                </a:solidFill>
                <a:latin typeface="Open Sans Extra Bold"/>
                <a:ea typeface="Open Sans Extra Bold"/>
                <a:cs typeface="Open Sans Extra Bold"/>
                <a:sym typeface="Open Sans Extra Bold"/>
              </a:rPr>
              <a:t>Fuente: Taurus Galaxy®</a:t>
            </a:r>
          </a:p>
        </p:txBody>
      </p:sp>
      <p:grpSp>
        <p:nvGrpSpPr>
          <p:cNvPr id="12" name="Group 4">
            <a:extLst>
              <a:ext uri="{FF2B5EF4-FFF2-40B4-BE49-F238E27FC236}">
                <a16:creationId xmlns:a16="http://schemas.microsoft.com/office/drawing/2014/main" id="{9AB9CA47-07E1-EB03-34F5-B92C882F4F26}"/>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8BB4879E-CF33-CE77-A3F5-06322FF766C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AutoShape 2">
            <a:extLst>
              <a:ext uri="{FF2B5EF4-FFF2-40B4-BE49-F238E27FC236}">
                <a16:creationId xmlns:a16="http://schemas.microsoft.com/office/drawing/2014/main" id="{7AFAFD4F-224A-2B46-ECE2-280C67BCD0BB}"/>
              </a:ext>
            </a:extLst>
          </p:cNvPr>
          <p:cNvSpPr/>
          <p:nvPr/>
        </p:nvSpPr>
        <p:spPr>
          <a:xfrm>
            <a:off x="4380586" y="672314"/>
            <a:ext cx="382830" cy="85686"/>
          </a:xfrm>
          <a:prstGeom prst="rect">
            <a:avLst/>
          </a:prstGeom>
          <a:solidFill>
            <a:srgbClr val="6DC53A"/>
          </a:solidFill>
        </p:spPr>
        <p:txBody>
          <a:bodyPr/>
          <a:lstStyle/>
          <a:p>
            <a:endParaRPr lang="es-CL"/>
          </a:p>
        </p:txBody>
      </p:sp>
      <p:sp>
        <p:nvSpPr>
          <p:cNvPr id="18" name="TextBox 6">
            <a:extLst>
              <a:ext uri="{FF2B5EF4-FFF2-40B4-BE49-F238E27FC236}">
                <a16:creationId xmlns:a16="http://schemas.microsoft.com/office/drawing/2014/main" id="{D6D4F976-E494-71C7-6F5B-B75C4D02B40E}"/>
              </a:ext>
            </a:extLst>
          </p:cNvPr>
          <p:cNvSpPr txBox="1"/>
          <p:nvPr/>
        </p:nvSpPr>
        <p:spPr>
          <a:xfrm>
            <a:off x="1402951" y="1179805"/>
            <a:ext cx="6338099" cy="230832"/>
          </a:xfrm>
          <a:prstGeom prst="rect">
            <a:avLst/>
          </a:prstGeom>
        </p:spPr>
        <p:txBody>
          <a:bodyPr lIns="0" tIns="0" rIns="0" bIns="0" rtlCol="0" anchor="t">
            <a:spAutoFit/>
          </a:bodyPr>
          <a:lstStyle/>
          <a:p>
            <a:pPr algn="ctr"/>
            <a:r>
              <a:rPr lang="en-US" sz="1500" b="1" dirty="0">
                <a:solidFill>
                  <a:srgbClr val="5271FF"/>
                </a:solidFill>
                <a:latin typeface="+mj-lt"/>
              </a:rPr>
              <a:t>Crear </a:t>
            </a:r>
            <a:r>
              <a:rPr lang="en-US" sz="1500" b="1" dirty="0" err="1">
                <a:solidFill>
                  <a:srgbClr val="5271FF"/>
                </a:solidFill>
                <a:latin typeface="+mj-lt"/>
              </a:rPr>
              <a:t>una</a:t>
            </a:r>
            <a:r>
              <a:rPr lang="en-US" sz="1500" b="1" dirty="0">
                <a:solidFill>
                  <a:srgbClr val="5271FF"/>
                </a:solidFill>
                <a:latin typeface="+mj-lt"/>
              </a:rPr>
              <a:t> </a:t>
            </a:r>
            <a:r>
              <a:rPr lang="en-US" sz="1500" b="1" dirty="0" err="1">
                <a:solidFill>
                  <a:srgbClr val="5271FF"/>
                </a:solidFill>
                <a:latin typeface="+mj-lt"/>
              </a:rPr>
              <a:t>nueva</a:t>
            </a:r>
            <a:r>
              <a:rPr lang="en-US" sz="1500" b="1" dirty="0">
                <a:solidFill>
                  <a:srgbClr val="5271FF"/>
                </a:solidFill>
                <a:latin typeface="+mj-lt"/>
              </a:rPr>
              <a:t> </a:t>
            </a:r>
            <a:r>
              <a:rPr lang="en-US" sz="1500" b="1" dirty="0" err="1">
                <a:solidFill>
                  <a:srgbClr val="5271FF"/>
                </a:solidFill>
                <a:latin typeface="+mj-lt"/>
              </a:rPr>
              <a:t>dimensión</a:t>
            </a:r>
            <a:r>
              <a:rPr lang="en-US" sz="1500" b="1" dirty="0">
                <a:solidFill>
                  <a:srgbClr val="5271FF"/>
                </a:solidFill>
                <a:latin typeface="+mj-lt"/>
              </a:rPr>
              <a:t>: </a:t>
            </a:r>
            <a:r>
              <a:rPr lang="en-US" sz="1500" b="1" dirty="0" err="1">
                <a:solidFill>
                  <a:srgbClr val="5271FF"/>
                </a:solidFill>
                <a:latin typeface="+mj-lt"/>
              </a:rPr>
              <a:t>Periodo</a:t>
            </a:r>
            <a:endParaRPr lang="en-US" sz="1500" b="1" dirty="0" err="1">
              <a:solidFill>
                <a:srgbClr val="5271FF"/>
              </a:solidFill>
              <a:latin typeface="+mj-lt"/>
              <a:ea typeface="Roboto Slab"/>
              <a:cs typeface="Roboto Slab"/>
            </a:endParaRPr>
          </a:p>
        </p:txBody>
      </p:sp>
      <p:sp>
        <p:nvSpPr>
          <p:cNvPr id="20" name="TextBox 3">
            <a:extLst>
              <a:ext uri="{FF2B5EF4-FFF2-40B4-BE49-F238E27FC236}">
                <a16:creationId xmlns:a16="http://schemas.microsoft.com/office/drawing/2014/main" id="{6B6300B0-8460-890E-6FC2-D9F9D1D9D806}"/>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a:solidFill>
                  <a:srgbClr val="1F3B72"/>
                </a:solidFill>
                <a:latin typeface="+mj-lt"/>
              </a:rPr>
              <a:t>Tablas: dimensión y hecho</a:t>
            </a:r>
            <a:endParaRPr lang="es-ES" dirty="0"/>
          </a:p>
        </p:txBody>
      </p:sp>
    </p:spTree>
    <p:extLst>
      <p:ext uri="{BB962C8B-B14F-4D97-AF65-F5344CB8AC3E}">
        <p14:creationId xmlns:p14="http://schemas.microsoft.com/office/powerpoint/2010/main" val="3264175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01905" y="1447820"/>
            <a:ext cx="3980447" cy="2985336"/>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2"/>
            <a:stretch>
              <a:fillRect/>
            </a:stretch>
          </a:blipFill>
        </p:spPr>
      </p:sp>
      <p:sp>
        <p:nvSpPr>
          <p:cNvPr id="5" name="Freeform 5"/>
          <p:cNvSpPr/>
          <p:nvPr/>
        </p:nvSpPr>
        <p:spPr>
          <a:xfrm>
            <a:off x="5611088" y="1670623"/>
            <a:ext cx="1182299" cy="645598"/>
          </a:xfrm>
          <a:custGeom>
            <a:avLst/>
            <a:gdLst/>
            <a:ahLst/>
            <a:cxnLst/>
            <a:rect l="l" t="t" r="r" b="b"/>
            <a:pathLst>
              <a:path w="2364598" h="1291195">
                <a:moveTo>
                  <a:pt x="0" y="0"/>
                </a:moveTo>
                <a:lnTo>
                  <a:pt x="2364597" y="0"/>
                </a:lnTo>
                <a:lnTo>
                  <a:pt x="2364597" y="1291195"/>
                </a:lnTo>
                <a:lnTo>
                  <a:pt x="0" y="1291195"/>
                </a:lnTo>
                <a:lnTo>
                  <a:pt x="0" y="0"/>
                </a:lnTo>
                <a:close/>
              </a:path>
            </a:pathLst>
          </a:custGeom>
          <a:blipFill>
            <a:blip r:embed="rId3"/>
            <a:stretch>
              <a:fillRect/>
            </a:stretch>
          </a:blipFill>
        </p:spPr>
      </p:sp>
      <p:sp>
        <p:nvSpPr>
          <p:cNvPr id="6" name="Freeform 6"/>
          <p:cNvSpPr/>
          <p:nvPr/>
        </p:nvSpPr>
        <p:spPr>
          <a:xfrm>
            <a:off x="7009500" y="1763658"/>
            <a:ext cx="1476262" cy="457898"/>
          </a:xfrm>
          <a:custGeom>
            <a:avLst/>
            <a:gdLst/>
            <a:ahLst/>
            <a:cxnLst/>
            <a:rect l="l" t="t" r="r" b="b"/>
            <a:pathLst>
              <a:path w="2952523" h="915795">
                <a:moveTo>
                  <a:pt x="0" y="0"/>
                </a:moveTo>
                <a:lnTo>
                  <a:pt x="2952523" y="0"/>
                </a:lnTo>
                <a:lnTo>
                  <a:pt x="2952523" y="915795"/>
                </a:lnTo>
                <a:lnTo>
                  <a:pt x="0" y="915795"/>
                </a:lnTo>
                <a:lnTo>
                  <a:pt x="0" y="0"/>
                </a:lnTo>
                <a:close/>
              </a:path>
            </a:pathLst>
          </a:custGeom>
          <a:blipFill>
            <a:blip r:embed="rId4"/>
            <a:stretch>
              <a:fillRect/>
            </a:stretch>
          </a:blipFill>
        </p:spPr>
      </p:sp>
      <p:sp>
        <p:nvSpPr>
          <p:cNvPr id="7" name="Freeform 7"/>
          <p:cNvSpPr/>
          <p:nvPr/>
        </p:nvSpPr>
        <p:spPr>
          <a:xfrm>
            <a:off x="7135121" y="2407293"/>
            <a:ext cx="1520475" cy="529077"/>
          </a:xfrm>
          <a:custGeom>
            <a:avLst/>
            <a:gdLst/>
            <a:ahLst/>
            <a:cxnLst/>
            <a:rect l="l" t="t" r="r" b="b"/>
            <a:pathLst>
              <a:path w="3040949" h="1058153">
                <a:moveTo>
                  <a:pt x="0" y="0"/>
                </a:moveTo>
                <a:lnTo>
                  <a:pt x="3040949" y="0"/>
                </a:lnTo>
                <a:lnTo>
                  <a:pt x="3040949" y="1058153"/>
                </a:lnTo>
                <a:lnTo>
                  <a:pt x="0" y="1058153"/>
                </a:lnTo>
                <a:lnTo>
                  <a:pt x="0" y="0"/>
                </a:lnTo>
                <a:close/>
              </a:path>
            </a:pathLst>
          </a:custGeom>
          <a:blipFill>
            <a:blip r:embed="rId5"/>
            <a:stretch>
              <a:fillRect t="-93268" b="-94114"/>
            </a:stretch>
          </a:blipFill>
        </p:spPr>
      </p:sp>
      <p:sp>
        <p:nvSpPr>
          <p:cNvPr id="8" name="Freeform 8"/>
          <p:cNvSpPr/>
          <p:nvPr/>
        </p:nvSpPr>
        <p:spPr>
          <a:xfrm>
            <a:off x="5490133" y="2451996"/>
            <a:ext cx="1415348" cy="503599"/>
          </a:xfrm>
          <a:custGeom>
            <a:avLst/>
            <a:gdLst/>
            <a:ahLst/>
            <a:cxnLst/>
            <a:rect l="l" t="t" r="r" b="b"/>
            <a:pathLst>
              <a:path w="2830695" h="1007197">
                <a:moveTo>
                  <a:pt x="0" y="0"/>
                </a:moveTo>
                <a:lnTo>
                  <a:pt x="2830695" y="0"/>
                </a:lnTo>
                <a:lnTo>
                  <a:pt x="2830695" y="1007197"/>
                </a:lnTo>
                <a:lnTo>
                  <a:pt x="0" y="1007197"/>
                </a:lnTo>
                <a:lnTo>
                  <a:pt x="0" y="0"/>
                </a:lnTo>
                <a:close/>
              </a:path>
            </a:pathLst>
          </a:custGeom>
          <a:blipFill>
            <a:blip r:embed="rId6"/>
            <a:stretch>
              <a:fillRect t="-84239" b="-96807"/>
            </a:stretch>
          </a:blipFill>
        </p:spPr>
      </p:sp>
      <p:sp>
        <p:nvSpPr>
          <p:cNvPr id="9" name="Freeform 9"/>
          <p:cNvSpPr/>
          <p:nvPr/>
        </p:nvSpPr>
        <p:spPr>
          <a:xfrm>
            <a:off x="7187770" y="3046344"/>
            <a:ext cx="1535287" cy="417560"/>
          </a:xfrm>
          <a:custGeom>
            <a:avLst/>
            <a:gdLst/>
            <a:ahLst/>
            <a:cxnLst/>
            <a:rect l="l" t="t" r="r" b="b"/>
            <a:pathLst>
              <a:path w="3070573" h="835120">
                <a:moveTo>
                  <a:pt x="0" y="0"/>
                </a:moveTo>
                <a:lnTo>
                  <a:pt x="3070572" y="0"/>
                </a:lnTo>
                <a:lnTo>
                  <a:pt x="3070572" y="835120"/>
                </a:lnTo>
                <a:lnTo>
                  <a:pt x="0" y="835120"/>
                </a:lnTo>
                <a:lnTo>
                  <a:pt x="0" y="0"/>
                </a:lnTo>
                <a:close/>
              </a:path>
            </a:pathLst>
          </a:custGeom>
          <a:blipFill>
            <a:blip r:embed="rId7"/>
            <a:stretch>
              <a:fillRect b="-83840"/>
            </a:stretch>
          </a:blipFill>
        </p:spPr>
      </p:sp>
      <p:sp>
        <p:nvSpPr>
          <p:cNvPr id="12" name="TextBox 3">
            <a:extLst>
              <a:ext uri="{FF2B5EF4-FFF2-40B4-BE49-F238E27FC236}">
                <a16:creationId xmlns:a16="http://schemas.microsoft.com/office/drawing/2014/main" id="{2633C8DF-25E6-B963-EB7E-A874978E6477}"/>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5" name="Group 4">
            <a:extLst>
              <a:ext uri="{FF2B5EF4-FFF2-40B4-BE49-F238E27FC236}">
                <a16:creationId xmlns:a16="http://schemas.microsoft.com/office/drawing/2014/main" id="{6193BA97-CAA6-2E6D-795F-7300EB7067E2}"/>
              </a:ext>
            </a:extLst>
          </p:cNvPr>
          <p:cNvGrpSpPr/>
          <p:nvPr/>
        </p:nvGrpSpPr>
        <p:grpSpPr>
          <a:xfrm>
            <a:off x="0" y="4719068"/>
            <a:ext cx="9144000" cy="424432"/>
            <a:chOff x="0" y="0"/>
            <a:chExt cx="6186311" cy="287147"/>
          </a:xfrm>
        </p:grpSpPr>
        <p:sp>
          <p:nvSpPr>
            <p:cNvPr id="14" name="Freeform 5">
              <a:extLst>
                <a:ext uri="{FF2B5EF4-FFF2-40B4-BE49-F238E27FC236}">
                  <a16:creationId xmlns:a16="http://schemas.microsoft.com/office/drawing/2014/main" id="{2C34213D-B960-CE1C-6FD7-1EEACF39065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7" name="AutoShape 2">
            <a:extLst>
              <a:ext uri="{FF2B5EF4-FFF2-40B4-BE49-F238E27FC236}">
                <a16:creationId xmlns:a16="http://schemas.microsoft.com/office/drawing/2014/main" id="{49BB0179-2E96-DF50-6EE7-37C7611E5133}"/>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82346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36411" y="1194060"/>
            <a:ext cx="2915906" cy="3076414"/>
          </a:xfrm>
          <a:custGeom>
            <a:avLst/>
            <a:gdLst/>
            <a:ahLst/>
            <a:cxnLst/>
            <a:rect l="l" t="t" r="r" b="b"/>
            <a:pathLst>
              <a:path w="5831811" h="6152828">
                <a:moveTo>
                  <a:pt x="0" y="0"/>
                </a:moveTo>
                <a:lnTo>
                  <a:pt x="5831811" y="0"/>
                </a:lnTo>
                <a:lnTo>
                  <a:pt x="5831811" y="6152828"/>
                </a:lnTo>
                <a:lnTo>
                  <a:pt x="0" y="6152828"/>
                </a:lnTo>
                <a:lnTo>
                  <a:pt x="0" y="0"/>
                </a:lnTo>
                <a:close/>
              </a:path>
            </a:pathLst>
          </a:custGeom>
          <a:blipFill>
            <a:blip r:embed="rId2"/>
            <a:stretch>
              <a:fillRect/>
            </a:stretch>
          </a:blipFill>
        </p:spPr>
      </p:sp>
      <p:sp>
        <p:nvSpPr>
          <p:cNvPr id="6" name="TextBox 6"/>
          <p:cNvSpPr txBox="1"/>
          <p:nvPr/>
        </p:nvSpPr>
        <p:spPr>
          <a:xfrm>
            <a:off x="3622095" y="1283442"/>
            <a:ext cx="5279050" cy="325849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2144"/>
              </a:lnSpc>
            </a:pPr>
            <a:r>
              <a:rPr lang="en-US" sz="1200" spc="49" err="1">
                <a:latin typeface="Roboto"/>
                <a:ea typeface="League Spartan"/>
                <a:cs typeface="League Spartan"/>
                <a:sym typeface="League Spartan"/>
              </a:rPr>
              <a:t>Ejemplos</a:t>
            </a:r>
            <a:r>
              <a:rPr lang="en-US" sz="1200" spc="49" dirty="0">
                <a:latin typeface="Roboto"/>
                <a:ea typeface="League Spartan"/>
                <a:cs typeface="League Spartan"/>
                <a:sym typeface="League Spartan"/>
              </a:rPr>
              <a:t> de bases de </a:t>
            </a:r>
            <a:r>
              <a:rPr lang="en-US" sz="1200" spc="49" err="1">
                <a:latin typeface="Roboto"/>
                <a:ea typeface="League Spartan"/>
                <a:cs typeface="League Spartan"/>
                <a:sym typeface="League Spartan"/>
              </a:rPr>
              <a:t>datos</a:t>
            </a:r>
            <a:endParaRPr lang="en-US" sz="1200" spc="49" dirty="0">
              <a:latin typeface="Roboto"/>
              <a:ea typeface="League Spartan"/>
              <a:cs typeface="League Spartan"/>
            </a:endParaRPr>
          </a:p>
          <a:p>
            <a:pPr algn="ctr">
              <a:lnSpc>
                <a:spcPts val="2144"/>
              </a:lnSpc>
            </a:pPr>
            <a:endParaRPr lang="en-US" sz="1200" spc="49" dirty="0">
              <a:latin typeface="Roboto"/>
              <a:ea typeface="League Spartan"/>
              <a:cs typeface="League Spartan"/>
            </a:endParaRPr>
          </a:p>
          <a:p>
            <a:pPr algn="l">
              <a:lnSpc>
                <a:spcPts val="2144"/>
              </a:lnSpc>
            </a:pPr>
            <a:endParaRPr lang="en-US" sz="1200" spc="49" dirty="0">
              <a:latin typeface="Roboto"/>
              <a:ea typeface="League Spartan"/>
              <a:cs typeface="League Spartan"/>
            </a:endParaRPr>
          </a:p>
          <a:p>
            <a:pPr marL="420370" lvl="1" indent="-210185" algn="l">
              <a:lnSpc>
                <a:spcPts val="2144"/>
              </a:lnSpc>
              <a:buFont typeface="Arial"/>
              <a:buChar char="•"/>
            </a:pPr>
            <a:r>
              <a:rPr lang="en-US" sz="1200" spc="49" dirty="0">
                <a:latin typeface="Roboto"/>
                <a:ea typeface="League Spartan"/>
                <a:cs typeface="League Spartan"/>
                <a:sym typeface="League Spartan"/>
              </a:rPr>
              <a:t>SISTEMA DE GESTIÓN DE BIBLIOTECA</a:t>
            </a:r>
            <a:endParaRPr lang="en-US" sz="1200" spc="49" dirty="0">
              <a:latin typeface="Roboto"/>
              <a:ea typeface="League Spartan"/>
              <a:cs typeface="League Spartan"/>
            </a:endParaRPr>
          </a:p>
          <a:p>
            <a:pPr algn="l">
              <a:lnSpc>
                <a:spcPts val="2144"/>
              </a:lnSpc>
            </a:pPr>
            <a:endParaRPr lang="en-US" sz="1200" spc="49" dirty="0">
              <a:latin typeface="Roboto"/>
              <a:ea typeface="League Spartan"/>
              <a:cs typeface="League Spartan"/>
            </a:endParaRPr>
          </a:p>
          <a:p>
            <a:pPr marL="420370" lvl="1" indent="-210185" algn="l">
              <a:lnSpc>
                <a:spcPts val="2144"/>
              </a:lnSpc>
              <a:buFont typeface="Arial"/>
              <a:buChar char="•"/>
            </a:pPr>
            <a:r>
              <a:rPr lang="en-US" sz="1200" spc="49" dirty="0">
                <a:latin typeface="Roboto"/>
                <a:ea typeface="League Spartan"/>
                <a:cs typeface="League Spartan"/>
                <a:sym typeface="League Spartan"/>
              </a:rPr>
              <a:t>SISTEMA DE RESERVAS DE AEROLÍNEAS</a:t>
            </a:r>
            <a:endParaRPr lang="en-US" sz="1200" spc="49" dirty="0">
              <a:latin typeface="Roboto"/>
              <a:ea typeface="League Spartan"/>
              <a:cs typeface="League Spartan"/>
            </a:endParaRPr>
          </a:p>
          <a:p>
            <a:pPr algn="l">
              <a:lnSpc>
                <a:spcPts val="2144"/>
              </a:lnSpc>
            </a:pPr>
            <a:endParaRPr lang="en-US" sz="1200" spc="49" dirty="0">
              <a:latin typeface="Roboto"/>
              <a:ea typeface="League Spartan"/>
              <a:cs typeface="League Spartan"/>
            </a:endParaRPr>
          </a:p>
          <a:p>
            <a:pPr marL="420370" lvl="1" indent="-210185" algn="l">
              <a:lnSpc>
                <a:spcPts val="2144"/>
              </a:lnSpc>
              <a:buFont typeface="Arial"/>
              <a:buChar char="•"/>
            </a:pPr>
            <a:r>
              <a:rPr lang="en-US" sz="1200" spc="49" dirty="0">
                <a:latin typeface="Roboto"/>
                <a:ea typeface="League Spartan"/>
                <a:cs typeface="League Spartan"/>
                <a:sym typeface="League Spartan"/>
              </a:rPr>
              <a:t>Sistema de </a:t>
            </a:r>
            <a:r>
              <a:rPr lang="en-US" sz="1200" spc="49" err="1">
                <a:latin typeface="Roboto"/>
                <a:ea typeface="League Spartan"/>
                <a:cs typeface="League Spartan"/>
                <a:sym typeface="League Spartan"/>
              </a:rPr>
              <a:t>Gestión</a:t>
            </a:r>
            <a:r>
              <a:rPr lang="en-US" sz="1200" spc="49" dirty="0">
                <a:latin typeface="Roboto"/>
                <a:ea typeface="League Spartan"/>
                <a:cs typeface="League Spartan"/>
                <a:sym typeface="League Spartan"/>
              </a:rPr>
              <a:t> de RRHH</a:t>
            </a:r>
            <a:endParaRPr lang="en-US" sz="1200" spc="49" dirty="0">
              <a:latin typeface="Roboto"/>
              <a:ea typeface="League Spartan"/>
              <a:cs typeface="League Spartan"/>
            </a:endParaRPr>
          </a:p>
          <a:p>
            <a:pPr algn="l">
              <a:lnSpc>
                <a:spcPts val="2144"/>
              </a:lnSpc>
            </a:pPr>
            <a:endParaRPr lang="en-US" sz="1949" spc="49">
              <a:solidFill>
                <a:srgbClr val="B99225"/>
              </a:solidFill>
              <a:latin typeface="League Spartan"/>
              <a:ea typeface="League Spartan"/>
              <a:cs typeface="League Spartan"/>
              <a:sym typeface="League Spartan"/>
            </a:endParaRPr>
          </a:p>
          <a:p>
            <a:pPr algn="l">
              <a:lnSpc>
                <a:spcPts val="2144"/>
              </a:lnSpc>
            </a:pPr>
            <a:endParaRPr lang="en-US" sz="1949" spc="49">
              <a:solidFill>
                <a:srgbClr val="B99225"/>
              </a:solidFill>
              <a:latin typeface="League Spartan"/>
              <a:ea typeface="League Spartan"/>
              <a:cs typeface="League Spartan"/>
              <a:sym typeface="League Spartan"/>
            </a:endParaRPr>
          </a:p>
          <a:p>
            <a:pPr algn="ctr">
              <a:lnSpc>
                <a:spcPts val="2144"/>
              </a:lnSpc>
            </a:pPr>
            <a:endParaRPr lang="en-US" sz="1949" spc="49">
              <a:solidFill>
                <a:srgbClr val="B99225"/>
              </a:solidFill>
              <a:latin typeface="League Spartan"/>
              <a:ea typeface="League Spartan"/>
              <a:cs typeface="League Spartan"/>
              <a:sym typeface="League Spartan"/>
            </a:endParaRPr>
          </a:p>
          <a:p>
            <a:pPr algn="ctr">
              <a:lnSpc>
                <a:spcPts val="2144"/>
              </a:lnSpc>
              <a:spcBef>
                <a:spcPct val="0"/>
              </a:spcBef>
            </a:pPr>
            <a:endParaRPr lang="en-US" sz="1949" spc="49">
              <a:solidFill>
                <a:srgbClr val="B99225"/>
              </a:solidFill>
              <a:latin typeface="League Spartan"/>
              <a:ea typeface="League Spartan"/>
              <a:cs typeface="League Spartan"/>
              <a:sym typeface="League Spartan"/>
            </a:endParaRPr>
          </a:p>
        </p:txBody>
      </p:sp>
      <p:sp>
        <p:nvSpPr>
          <p:cNvPr id="8" name="TextBox 3">
            <a:extLst>
              <a:ext uri="{FF2B5EF4-FFF2-40B4-BE49-F238E27FC236}">
                <a16:creationId xmlns:a16="http://schemas.microsoft.com/office/drawing/2014/main" id="{5A4D4A71-B125-B9FD-0CDC-ABD0141B6193}"/>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1" name="Group 4">
            <a:extLst>
              <a:ext uri="{FF2B5EF4-FFF2-40B4-BE49-F238E27FC236}">
                <a16:creationId xmlns:a16="http://schemas.microsoft.com/office/drawing/2014/main" id="{A62A3807-7D08-2019-129F-D68F7CD89BB0}"/>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4B8B43FC-A989-CF51-1188-F9CE9842098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E0536E0B-E19C-97EF-B8C5-3863D2BD4587}"/>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2465870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820930" y="1490785"/>
            <a:ext cx="2915906" cy="3076414"/>
          </a:xfrm>
          <a:custGeom>
            <a:avLst/>
            <a:gdLst/>
            <a:ahLst/>
            <a:cxnLst/>
            <a:rect l="l" t="t" r="r" b="b"/>
            <a:pathLst>
              <a:path w="5831811" h="6152828">
                <a:moveTo>
                  <a:pt x="0" y="0"/>
                </a:moveTo>
                <a:lnTo>
                  <a:pt x="5831810" y="0"/>
                </a:lnTo>
                <a:lnTo>
                  <a:pt x="5831810" y="6152828"/>
                </a:lnTo>
                <a:lnTo>
                  <a:pt x="0" y="6152828"/>
                </a:lnTo>
                <a:lnTo>
                  <a:pt x="0" y="0"/>
                </a:lnTo>
                <a:close/>
              </a:path>
            </a:pathLst>
          </a:custGeom>
          <a:blipFill>
            <a:blip r:embed="rId2"/>
            <a:stretch>
              <a:fillRect/>
            </a:stretch>
          </a:blipFill>
        </p:spPr>
      </p:sp>
      <p:sp>
        <p:nvSpPr>
          <p:cNvPr id="8" name="TextBox 3">
            <a:extLst>
              <a:ext uri="{FF2B5EF4-FFF2-40B4-BE49-F238E27FC236}">
                <a16:creationId xmlns:a16="http://schemas.microsoft.com/office/drawing/2014/main" id="{FC017242-A324-9893-2BB4-616C5185B6AE}"/>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1" name="Group 4">
            <a:extLst>
              <a:ext uri="{FF2B5EF4-FFF2-40B4-BE49-F238E27FC236}">
                <a16:creationId xmlns:a16="http://schemas.microsoft.com/office/drawing/2014/main" id="{67444841-D362-B9E7-22CD-0E79CAD8FCAE}"/>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5B865A3D-B46C-A8B2-EEE7-C3612817A19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AutoShape 2">
            <a:extLst>
              <a:ext uri="{FF2B5EF4-FFF2-40B4-BE49-F238E27FC236}">
                <a16:creationId xmlns:a16="http://schemas.microsoft.com/office/drawing/2014/main" id="{0DA5CD40-8EF5-1B03-749C-F297533FEB26}"/>
              </a:ext>
            </a:extLst>
          </p:cNvPr>
          <p:cNvSpPr/>
          <p:nvPr/>
        </p:nvSpPr>
        <p:spPr>
          <a:xfrm>
            <a:off x="4380586" y="672314"/>
            <a:ext cx="382830" cy="85686"/>
          </a:xfrm>
          <a:prstGeom prst="rect">
            <a:avLst/>
          </a:prstGeom>
          <a:solidFill>
            <a:srgbClr val="6DC53A"/>
          </a:solidFill>
        </p:spPr>
        <p:txBody>
          <a:bodyPr/>
          <a:lstStyle/>
          <a:p>
            <a:endParaRPr lang="es-CL"/>
          </a:p>
        </p:txBody>
      </p:sp>
      <p:sp>
        <p:nvSpPr>
          <p:cNvPr id="15" name="TextBox 6">
            <a:extLst>
              <a:ext uri="{FF2B5EF4-FFF2-40B4-BE49-F238E27FC236}">
                <a16:creationId xmlns:a16="http://schemas.microsoft.com/office/drawing/2014/main" id="{BE23987A-2F43-117C-DE9D-AF2313F8E28A}"/>
              </a:ext>
            </a:extLst>
          </p:cNvPr>
          <p:cNvSpPr txBox="1"/>
          <p:nvPr/>
        </p:nvSpPr>
        <p:spPr>
          <a:xfrm>
            <a:off x="1402951" y="1286131"/>
            <a:ext cx="6338099" cy="230832"/>
          </a:xfrm>
          <a:prstGeom prst="rect">
            <a:avLst/>
          </a:prstGeom>
        </p:spPr>
        <p:txBody>
          <a:bodyPr lIns="0" tIns="0" rIns="0" bIns="0" rtlCol="0" anchor="t">
            <a:spAutoFit/>
          </a:bodyPr>
          <a:lstStyle/>
          <a:p>
            <a:pPr algn="ctr"/>
            <a:r>
              <a:rPr lang="en-US" sz="1500" b="1" dirty="0">
                <a:solidFill>
                  <a:srgbClr val="5271FF"/>
                </a:solidFill>
                <a:latin typeface="+mj-lt"/>
              </a:rPr>
              <a:t>¿</a:t>
            </a:r>
            <a:r>
              <a:rPr lang="en-US" sz="1500" b="1" dirty="0" err="1">
                <a:solidFill>
                  <a:srgbClr val="5271FF"/>
                </a:solidFill>
                <a:latin typeface="+mj-lt"/>
              </a:rPr>
              <a:t>Qué</a:t>
            </a:r>
            <a:r>
              <a:rPr lang="en-US" sz="1500" b="1" dirty="0">
                <a:solidFill>
                  <a:srgbClr val="5271FF"/>
                </a:solidFill>
                <a:latin typeface="+mj-lt"/>
              </a:rPr>
              <a:t> </a:t>
            </a:r>
            <a:r>
              <a:rPr lang="en-US" sz="1500" b="1" dirty="0" err="1">
                <a:solidFill>
                  <a:srgbClr val="5271FF"/>
                </a:solidFill>
                <a:latin typeface="+mj-lt"/>
              </a:rPr>
              <a:t>existe</a:t>
            </a:r>
            <a:r>
              <a:rPr lang="en-US" sz="1500" b="1" dirty="0">
                <a:solidFill>
                  <a:srgbClr val="5271FF"/>
                </a:solidFill>
                <a:latin typeface="+mj-lt"/>
              </a:rPr>
              <a:t> </a:t>
            </a:r>
            <a:r>
              <a:rPr lang="en-US" sz="1500" b="1" dirty="0" err="1">
                <a:solidFill>
                  <a:srgbClr val="5271FF"/>
                </a:solidFill>
                <a:latin typeface="+mj-lt"/>
              </a:rPr>
              <a:t>en</a:t>
            </a:r>
            <a:r>
              <a:rPr lang="en-US" sz="1500" b="1" dirty="0">
                <a:solidFill>
                  <a:srgbClr val="5271FF"/>
                </a:solidFill>
                <a:latin typeface="+mj-lt"/>
              </a:rPr>
              <a:t> </a:t>
            </a:r>
            <a:r>
              <a:rPr lang="en-US" sz="1500" b="1" dirty="0" err="1">
                <a:solidFill>
                  <a:srgbClr val="5271FF"/>
                </a:solidFill>
                <a:latin typeface="+mj-lt"/>
              </a:rPr>
              <a:t>una</a:t>
            </a:r>
            <a:r>
              <a:rPr lang="en-US" sz="1500" b="1" dirty="0">
                <a:solidFill>
                  <a:srgbClr val="5271FF"/>
                </a:solidFill>
                <a:latin typeface="+mj-lt"/>
              </a:rPr>
              <a:t> base de </a:t>
            </a:r>
            <a:r>
              <a:rPr lang="en-US" sz="1500" b="1" dirty="0" err="1">
                <a:solidFill>
                  <a:srgbClr val="5271FF"/>
                </a:solidFill>
                <a:latin typeface="+mj-lt"/>
              </a:rPr>
              <a:t>datos</a:t>
            </a:r>
            <a:r>
              <a:rPr lang="en-US" sz="1500" b="1" dirty="0">
                <a:solidFill>
                  <a:srgbClr val="5271FF"/>
                </a:solidFill>
                <a:latin typeface="+mj-lt"/>
              </a:rPr>
              <a:t>?</a:t>
            </a:r>
          </a:p>
        </p:txBody>
      </p:sp>
    </p:spTree>
    <p:extLst>
      <p:ext uri="{BB962C8B-B14F-4D97-AF65-F5344CB8AC3E}">
        <p14:creationId xmlns:p14="http://schemas.microsoft.com/office/powerpoint/2010/main" val="71771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14350" y="1475352"/>
            <a:ext cx="3358744" cy="254624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2229"/>
              </a:lnSpc>
            </a:pPr>
            <a:r>
              <a:rPr lang="en-US" sz="1200" spc="51" dirty="0">
                <a:latin typeface="Roboto"/>
                <a:ea typeface="League Spartan"/>
                <a:cs typeface="League Spartan"/>
                <a:sym typeface="League Spartan"/>
              </a:rPr>
              <a:t>1) </a:t>
            </a:r>
            <a:r>
              <a:rPr lang="en-US" sz="1200" spc="51" err="1">
                <a:latin typeface="Roboto"/>
                <a:ea typeface="League Spartan"/>
                <a:cs typeface="League Spartan"/>
                <a:sym typeface="League Spartan"/>
              </a:rPr>
              <a:t>Transaccionales</a:t>
            </a:r>
            <a:endParaRPr lang="en-US" sz="1200" spc="51" dirty="0">
              <a:latin typeface="Roboto"/>
              <a:ea typeface="League Spartan"/>
              <a:cs typeface="League Spartan"/>
            </a:endParaRPr>
          </a:p>
          <a:p>
            <a:pPr algn="l">
              <a:lnSpc>
                <a:spcPts val="2229"/>
              </a:lnSpc>
            </a:pPr>
            <a:r>
              <a:rPr lang="en-US" sz="1200" spc="51" dirty="0">
                <a:latin typeface="Roboto"/>
                <a:ea typeface="League Spartan"/>
                <a:cs typeface="League Spartan"/>
                <a:sym typeface="League Spartan"/>
              </a:rPr>
              <a:t>2) </a:t>
            </a:r>
            <a:r>
              <a:rPr lang="en-US" sz="1200" spc="51" err="1">
                <a:latin typeface="Roboto"/>
                <a:ea typeface="League Spartan"/>
                <a:cs typeface="League Spartan"/>
                <a:sym typeface="League Spartan"/>
              </a:rPr>
              <a:t>Multidimensionales</a:t>
            </a:r>
            <a:endParaRPr lang="en-US" sz="1200" spc="51" dirty="0">
              <a:latin typeface="Roboto"/>
              <a:ea typeface="League Spartan"/>
              <a:cs typeface="League Spartan"/>
            </a:endParaRPr>
          </a:p>
          <a:p>
            <a:pPr algn="l">
              <a:lnSpc>
                <a:spcPts val="2229"/>
              </a:lnSpc>
            </a:pPr>
            <a:r>
              <a:rPr lang="en-US" sz="1200" spc="51" dirty="0">
                <a:latin typeface="Roboto"/>
                <a:ea typeface="League Spartan"/>
                <a:cs typeface="League Spartan"/>
                <a:sym typeface="League Spartan"/>
              </a:rPr>
              <a:t>3) </a:t>
            </a:r>
            <a:r>
              <a:rPr lang="en-US" sz="1200" spc="51" err="1">
                <a:latin typeface="Roboto"/>
                <a:ea typeface="League Spartan"/>
                <a:cs typeface="League Spartan"/>
                <a:sym typeface="League Spartan"/>
              </a:rPr>
              <a:t>Orientada</a:t>
            </a:r>
            <a:r>
              <a:rPr lang="en-US" sz="1200" spc="51" dirty="0">
                <a:latin typeface="Roboto"/>
                <a:ea typeface="League Spartan"/>
                <a:cs typeface="League Spartan"/>
                <a:sym typeface="League Spartan"/>
              </a:rPr>
              <a:t> a </a:t>
            </a:r>
            <a:r>
              <a:rPr lang="en-US" sz="1200" spc="51" err="1">
                <a:latin typeface="Roboto"/>
                <a:ea typeface="League Spartan"/>
                <a:cs typeface="League Spartan"/>
                <a:sym typeface="League Spartan"/>
              </a:rPr>
              <a:t>objetos</a:t>
            </a:r>
            <a:endParaRPr lang="en-US" sz="1200" spc="51" dirty="0">
              <a:latin typeface="Roboto"/>
              <a:ea typeface="League Spartan"/>
              <a:cs typeface="League Spartan"/>
            </a:endParaRPr>
          </a:p>
          <a:p>
            <a:pPr algn="l">
              <a:lnSpc>
                <a:spcPts val="2229"/>
              </a:lnSpc>
            </a:pPr>
            <a:r>
              <a:rPr lang="en-US" sz="1200" spc="51" dirty="0">
                <a:latin typeface="Roboto"/>
                <a:ea typeface="League Spartan"/>
                <a:cs typeface="League Spartan"/>
                <a:sym typeface="League Spartan"/>
              </a:rPr>
              <a:t>4) NoSQL</a:t>
            </a:r>
            <a:endParaRPr lang="en-US" sz="1200" spc="51" dirty="0">
              <a:latin typeface="Roboto"/>
              <a:ea typeface="League Spartan"/>
              <a:cs typeface="League Spartan"/>
            </a:endParaRPr>
          </a:p>
          <a:p>
            <a:pPr algn="l">
              <a:lnSpc>
                <a:spcPts val="2229"/>
              </a:lnSpc>
            </a:pPr>
            <a:r>
              <a:rPr lang="en-US" sz="1200" spc="51" dirty="0">
                <a:latin typeface="Roboto"/>
                <a:ea typeface="League Spartan"/>
                <a:cs typeface="League Spartan"/>
                <a:sym typeface="League Spartan"/>
              </a:rPr>
              <a:t>5) </a:t>
            </a:r>
            <a:r>
              <a:rPr lang="en-US" sz="1200" spc="51" err="1">
                <a:latin typeface="Roboto"/>
                <a:ea typeface="League Spartan"/>
                <a:cs typeface="League Spartan"/>
                <a:sym typeface="League Spartan"/>
              </a:rPr>
              <a:t>Documentales</a:t>
            </a:r>
            <a:endParaRPr lang="en-US" sz="1200" spc="51" dirty="0">
              <a:latin typeface="Roboto"/>
              <a:ea typeface="League Spartan"/>
              <a:cs typeface="League Spartan"/>
            </a:endParaRPr>
          </a:p>
          <a:p>
            <a:pPr algn="l">
              <a:lnSpc>
                <a:spcPts val="2229"/>
              </a:lnSpc>
            </a:pPr>
            <a:r>
              <a:rPr lang="en-US" sz="1200" spc="51" dirty="0">
                <a:latin typeface="Roboto"/>
                <a:ea typeface="League Spartan"/>
                <a:cs typeface="League Spartan"/>
                <a:sym typeface="League Spartan"/>
              </a:rPr>
              <a:t>6) </a:t>
            </a:r>
            <a:r>
              <a:rPr lang="en-US" sz="1200" spc="51" err="1">
                <a:latin typeface="Roboto"/>
                <a:ea typeface="League Spartan"/>
                <a:cs typeface="League Spartan"/>
                <a:sym typeface="League Spartan"/>
              </a:rPr>
              <a:t>Jerárquicas</a:t>
            </a:r>
            <a:endParaRPr lang="en-US" sz="1200" spc="51" err="1">
              <a:latin typeface="Roboto"/>
              <a:ea typeface="League Spartan"/>
              <a:cs typeface="League Spartan"/>
            </a:endParaRPr>
          </a:p>
          <a:p>
            <a:pPr algn="ctr">
              <a:lnSpc>
                <a:spcPts val="2229"/>
              </a:lnSpc>
            </a:pPr>
            <a:endParaRPr lang="en-US" sz="2026" spc="51">
              <a:solidFill>
                <a:srgbClr val="B99225"/>
              </a:solidFill>
              <a:latin typeface="League Spartan"/>
              <a:ea typeface="League Spartan"/>
              <a:cs typeface="League Spartan"/>
              <a:sym typeface="League Spartan"/>
            </a:endParaRPr>
          </a:p>
          <a:p>
            <a:pPr algn="ctr">
              <a:lnSpc>
                <a:spcPts val="2229"/>
              </a:lnSpc>
            </a:pPr>
            <a:endParaRPr lang="en-US" sz="2026" spc="51">
              <a:solidFill>
                <a:srgbClr val="B99225"/>
              </a:solidFill>
              <a:latin typeface="League Spartan"/>
              <a:ea typeface="League Spartan"/>
              <a:cs typeface="League Spartan"/>
              <a:sym typeface="League Spartan"/>
            </a:endParaRPr>
          </a:p>
          <a:p>
            <a:pPr algn="ctr">
              <a:lnSpc>
                <a:spcPts val="2229"/>
              </a:lnSpc>
              <a:spcBef>
                <a:spcPct val="0"/>
              </a:spcBef>
            </a:pPr>
            <a:endParaRPr lang="en-US" sz="2026" spc="51">
              <a:solidFill>
                <a:srgbClr val="B99225"/>
              </a:solidFill>
              <a:latin typeface="League Spartan"/>
              <a:ea typeface="League Spartan"/>
              <a:cs typeface="League Spartan"/>
              <a:sym typeface="League Spartan"/>
            </a:endParaRPr>
          </a:p>
        </p:txBody>
      </p:sp>
      <p:sp>
        <p:nvSpPr>
          <p:cNvPr id="7" name="TextBox 7"/>
          <p:cNvSpPr txBox="1"/>
          <p:nvPr/>
        </p:nvSpPr>
        <p:spPr>
          <a:xfrm>
            <a:off x="4190351" y="1537375"/>
            <a:ext cx="4740441" cy="41036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90"/>
              </a:lnSpc>
              <a:spcBef>
                <a:spcPct val="0"/>
              </a:spcBef>
            </a:pPr>
            <a:r>
              <a:rPr lang="en-US" sz="1200" spc="51">
                <a:latin typeface="Roboto"/>
                <a:sym typeface="League Spartan"/>
              </a:rPr>
              <a:t>__ Estas bases de datos utilizan conceptualmente la idea de un cubo de datos.</a:t>
            </a:r>
          </a:p>
        </p:txBody>
      </p:sp>
      <p:sp>
        <p:nvSpPr>
          <p:cNvPr id="8" name="TextBox 8"/>
          <p:cNvSpPr txBox="1"/>
          <p:nvPr/>
        </p:nvSpPr>
        <p:spPr>
          <a:xfrm>
            <a:off x="4190231" y="2049656"/>
            <a:ext cx="4740441" cy="19236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90"/>
              </a:lnSpc>
              <a:spcBef>
                <a:spcPct val="0"/>
              </a:spcBef>
            </a:pPr>
            <a:r>
              <a:rPr lang="en-US" sz="1200" spc="36" dirty="0">
                <a:latin typeface="Roboto"/>
                <a:ea typeface="League Spartan"/>
                <a:cs typeface="League Spartan"/>
                <a:sym typeface="League Spartan"/>
              </a:rPr>
              <a:t>__ Son </a:t>
            </a:r>
            <a:r>
              <a:rPr lang="en-US" sz="1200" spc="36" dirty="0" err="1">
                <a:latin typeface="Roboto"/>
                <a:ea typeface="League Spartan"/>
                <a:cs typeface="League Spartan"/>
                <a:sym typeface="League Spartan"/>
              </a:rPr>
              <a:t>aquellas</a:t>
            </a:r>
            <a:r>
              <a:rPr lang="en-US" sz="1200" spc="36" dirty="0">
                <a:latin typeface="Roboto"/>
                <a:ea typeface="League Spartan"/>
                <a:cs typeface="League Spartan"/>
                <a:sym typeface="League Spartan"/>
              </a:rPr>
              <a:t> </a:t>
            </a:r>
            <a:r>
              <a:rPr lang="en-US" sz="1200" spc="36" dirty="0" err="1">
                <a:latin typeface="Roboto"/>
                <a:ea typeface="League Spartan"/>
                <a:cs typeface="League Spartan"/>
                <a:sym typeface="League Spartan"/>
              </a:rPr>
              <a:t>organizadas</a:t>
            </a:r>
            <a:r>
              <a:rPr lang="en-US" sz="1200" spc="36" dirty="0">
                <a:latin typeface="Roboto"/>
                <a:ea typeface="League Spartan"/>
                <a:cs typeface="League Spartan"/>
                <a:sym typeface="League Spartan"/>
              </a:rPr>
              <a:t> </a:t>
            </a:r>
            <a:r>
              <a:rPr lang="en-US" sz="1200" spc="36" dirty="0" err="1">
                <a:latin typeface="Roboto"/>
                <a:ea typeface="League Spartan"/>
                <a:cs typeface="League Spartan"/>
                <a:sym typeface="League Spartan"/>
              </a:rPr>
              <a:t>en</a:t>
            </a:r>
            <a:r>
              <a:rPr lang="en-US" sz="1200" spc="36" dirty="0">
                <a:latin typeface="Roboto"/>
                <a:ea typeface="League Spartan"/>
                <a:cs typeface="League Spartan"/>
                <a:sym typeface="League Spartan"/>
              </a:rPr>
              <a:t> forma de un árbol al </a:t>
            </a:r>
            <a:r>
              <a:rPr lang="en-US" sz="1200" spc="36" dirty="0" err="1">
                <a:latin typeface="Roboto"/>
                <a:ea typeface="League Spartan"/>
                <a:cs typeface="League Spartan"/>
                <a:sym typeface="League Spartan"/>
              </a:rPr>
              <a:t>revés</a:t>
            </a:r>
            <a:r>
              <a:rPr lang="en-US" sz="1200" spc="36" dirty="0">
                <a:latin typeface="Roboto"/>
                <a:ea typeface="League Spartan"/>
                <a:cs typeface="League Spartan"/>
                <a:sym typeface="League Spartan"/>
              </a:rPr>
              <a:t>.</a:t>
            </a:r>
          </a:p>
        </p:txBody>
      </p:sp>
      <p:sp>
        <p:nvSpPr>
          <p:cNvPr id="9" name="TextBox 9"/>
          <p:cNvSpPr txBox="1"/>
          <p:nvPr/>
        </p:nvSpPr>
        <p:spPr>
          <a:xfrm>
            <a:off x="4190231" y="2366193"/>
            <a:ext cx="4698567" cy="41036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90"/>
              </a:lnSpc>
              <a:spcBef>
                <a:spcPct val="0"/>
              </a:spcBef>
            </a:pPr>
            <a:r>
              <a:rPr lang="en-US" sz="1200" spc="51">
                <a:latin typeface="Roboto"/>
                <a:sym typeface="League Spartan"/>
              </a:rPr>
              <a:t>__ Han surgido como concepto tras la aparición de los sistemas de programación orientada a objetos.</a:t>
            </a:r>
          </a:p>
        </p:txBody>
      </p:sp>
      <p:sp>
        <p:nvSpPr>
          <p:cNvPr id="10" name="TextBox 10"/>
          <p:cNvSpPr txBox="1"/>
          <p:nvPr/>
        </p:nvSpPr>
        <p:spPr>
          <a:xfrm>
            <a:off x="4183252" y="3273690"/>
            <a:ext cx="4565966" cy="19236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90"/>
              </a:lnSpc>
              <a:spcBef>
                <a:spcPct val="0"/>
              </a:spcBef>
            </a:pPr>
            <a:r>
              <a:rPr lang="en-US" sz="1200" spc="36" dirty="0">
                <a:latin typeface="Roboto"/>
                <a:ea typeface="League Spartan"/>
                <a:cs typeface="League Spartan"/>
                <a:sym typeface="League Spartan"/>
              </a:rPr>
              <a:t>__ </a:t>
            </a:r>
            <a:r>
              <a:rPr lang="en-US" sz="1200" spc="36" err="1">
                <a:latin typeface="Roboto"/>
                <a:ea typeface="League Spartan"/>
                <a:cs typeface="League Spartan"/>
                <a:sym typeface="League Spartan"/>
              </a:rPr>
              <a:t>Permiten</a:t>
            </a:r>
            <a:r>
              <a:rPr lang="en-US" sz="1200" spc="36" dirty="0">
                <a:latin typeface="Roboto"/>
                <a:ea typeface="League Spartan"/>
                <a:cs typeface="League Spartan"/>
                <a:sym typeface="League Spartan"/>
              </a:rPr>
              <a:t> </a:t>
            </a:r>
            <a:r>
              <a:rPr lang="en-US" sz="1200" spc="36" err="1">
                <a:latin typeface="Roboto"/>
                <a:ea typeface="League Spartan"/>
                <a:cs typeface="League Spartan"/>
                <a:sym typeface="League Spartan"/>
              </a:rPr>
              <a:t>indexación</a:t>
            </a:r>
            <a:r>
              <a:rPr lang="en-US" sz="1200" spc="36" dirty="0">
                <a:latin typeface="Roboto"/>
                <a:ea typeface="League Spartan"/>
                <a:cs typeface="League Spartan"/>
                <a:sym typeface="League Spartan"/>
              </a:rPr>
              <a:t> a </a:t>
            </a:r>
            <a:r>
              <a:rPr lang="en-US" sz="1200" spc="36" err="1">
                <a:latin typeface="Roboto"/>
                <a:ea typeface="League Spartan"/>
                <a:cs typeface="League Spartan"/>
                <a:sym typeface="League Spartan"/>
              </a:rPr>
              <a:t>texto</a:t>
            </a:r>
            <a:r>
              <a:rPr lang="en-US" sz="1200" spc="36" dirty="0">
                <a:latin typeface="Roboto"/>
                <a:ea typeface="League Spartan"/>
                <a:cs typeface="League Spartan"/>
                <a:sym typeface="League Spartan"/>
              </a:rPr>
              <a:t> </a:t>
            </a:r>
            <a:r>
              <a:rPr lang="en-US" sz="1200" spc="36" err="1">
                <a:latin typeface="Roboto"/>
                <a:ea typeface="League Spartan"/>
                <a:cs typeface="League Spartan"/>
                <a:sym typeface="League Spartan"/>
              </a:rPr>
              <a:t>completo</a:t>
            </a:r>
            <a:r>
              <a:rPr lang="en-US" sz="1200" spc="36" dirty="0">
                <a:latin typeface="Roboto"/>
                <a:ea typeface="League Spartan"/>
                <a:cs typeface="League Spartan"/>
                <a:sym typeface="League Spartan"/>
              </a:rPr>
              <a:t>.</a:t>
            </a:r>
          </a:p>
        </p:txBody>
      </p:sp>
      <p:sp>
        <p:nvSpPr>
          <p:cNvPr id="11" name="TextBox 11"/>
          <p:cNvSpPr txBox="1"/>
          <p:nvPr/>
        </p:nvSpPr>
        <p:spPr>
          <a:xfrm>
            <a:off x="4184208" y="2917610"/>
            <a:ext cx="4454303" cy="19236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90"/>
              </a:lnSpc>
              <a:spcBef>
                <a:spcPct val="0"/>
              </a:spcBef>
            </a:pPr>
            <a:r>
              <a:rPr lang="en-US" sz="1200" spc="36" dirty="0">
                <a:latin typeface="Roboto"/>
                <a:ea typeface="League Spartan"/>
                <a:cs typeface="League Spartan"/>
                <a:sym typeface="League Spartan"/>
              </a:rPr>
              <a:t>__ Su fin es la </a:t>
            </a:r>
            <a:r>
              <a:rPr lang="en-US" sz="1200" spc="36" err="1">
                <a:latin typeface="Roboto"/>
                <a:ea typeface="League Spartan"/>
                <a:cs typeface="League Spartan"/>
                <a:sym typeface="League Spartan"/>
              </a:rPr>
              <a:t>recepción</a:t>
            </a:r>
            <a:r>
              <a:rPr lang="en-US" sz="1200" spc="36" dirty="0">
                <a:latin typeface="Roboto"/>
                <a:ea typeface="League Spartan"/>
                <a:cs typeface="League Spartan"/>
                <a:sym typeface="League Spartan"/>
              </a:rPr>
              <a:t> y </a:t>
            </a:r>
            <a:r>
              <a:rPr lang="en-US" sz="1200" spc="36" err="1">
                <a:latin typeface="Roboto"/>
                <a:ea typeface="League Spartan"/>
                <a:cs typeface="League Spartan"/>
                <a:sym typeface="League Spartan"/>
              </a:rPr>
              <a:t>envío</a:t>
            </a:r>
            <a:r>
              <a:rPr lang="en-US" sz="1200" spc="36" dirty="0">
                <a:latin typeface="Roboto"/>
                <a:ea typeface="League Spartan"/>
                <a:cs typeface="League Spartan"/>
                <a:sym typeface="League Spartan"/>
              </a:rPr>
              <a:t> de </a:t>
            </a:r>
            <a:r>
              <a:rPr lang="en-US" sz="1200" spc="36" err="1">
                <a:latin typeface="Roboto"/>
                <a:ea typeface="League Spartan"/>
                <a:cs typeface="League Spartan"/>
                <a:sym typeface="League Spartan"/>
              </a:rPr>
              <a:t>datos</a:t>
            </a:r>
            <a:r>
              <a:rPr lang="en-US" sz="1200" spc="36" dirty="0">
                <a:latin typeface="Roboto"/>
                <a:ea typeface="League Spartan"/>
                <a:cs typeface="League Spartan"/>
                <a:sym typeface="League Spartan"/>
              </a:rPr>
              <a:t>.</a:t>
            </a:r>
          </a:p>
        </p:txBody>
      </p:sp>
      <p:sp>
        <p:nvSpPr>
          <p:cNvPr id="12" name="TextBox 12"/>
          <p:cNvSpPr txBox="1"/>
          <p:nvPr/>
        </p:nvSpPr>
        <p:spPr>
          <a:xfrm>
            <a:off x="4170918" y="3611496"/>
            <a:ext cx="4713450" cy="41036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l">
              <a:lnSpc>
                <a:spcPts val="1590"/>
              </a:lnSpc>
              <a:spcBef>
                <a:spcPct val="0"/>
              </a:spcBef>
            </a:pPr>
            <a:r>
              <a:rPr lang="en-US" sz="1200" spc="51">
                <a:latin typeface="Roboto"/>
                <a:sym typeface="League Spartan"/>
              </a:rPr>
              <a:t>__ Están diseñadas específicamente para modelos de datos no relacionales.</a:t>
            </a:r>
          </a:p>
        </p:txBody>
      </p:sp>
      <p:sp>
        <p:nvSpPr>
          <p:cNvPr id="14" name="TextBox 3">
            <a:extLst>
              <a:ext uri="{FF2B5EF4-FFF2-40B4-BE49-F238E27FC236}">
                <a16:creationId xmlns:a16="http://schemas.microsoft.com/office/drawing/2014/main" id="{66A08902-595D-5DD8-DBA0-614EA7904492}"/>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7" name="Group 4">
            <a:extLst>
              <a:ext uri="{FF2B5EF4-FFF2-40B4-BE49-F238E27FC236}">
                <a16:creationId xmlns:a16="http://schemas.microsoft.com/office/drawing/2014/main" id="{2651A1EB-580A-11A0-800F-9FF338808771}"/>
              </a:ext>
            </a:extLst>
          </p:cNvPr>
          <p:cNvGrpSpPr/>
          <p:nvPr/>
        </p:nvGrpSpPr>
        <p:grpSpPr>
          <a:xfrm>
            <a:off x="0" y="4719068"/>
            <a:ext cx="9144000" cy="424432"/>
            <a:chOff x="0" y="0"/>
            <a:chExt cx="6186311" cy="287147"/>
          </a:xfrm>
        </p:grpSpPr>
        <p:sp>
          <p:nvSpPr>
            <p:cNvPr id="16" name="Freeform 5">
              <a:extLst>
                <a:ext uri="{FF2B5EF4-FFF2-40B4-BE49-F238E27FC236}">
                  <a16:creationId xmlns:a16="http://schemas.microsoft.com/office/drawing/2014/main" id="{E80BC302-C450-5EEB-5FB8-26FB4696401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9" name="AutoShape 2">
            <a:extLst>
              <a:ext uri="{FF2B5EF4-FFF2-40B4-BE49-F238E27FC236}">
                <a16:creationId xmlns:a16="http://schemas.microsoft.com/office/drawing/2014/main" id="{57F3684F-55AB-FDBF-A04B-46F7212286CC}"/>
              </a:ext>
            </a:extLst>
          </p:cNvPr>
          <p:cNvSpPr/>
          <p:nvPr/>
        </p:nvSpPr>
        <p:spPr>
          <a:xfrm>
            <a:off x="4380586" y="672314"/>
            <a:ext cx="382830" cy="85686"/>
          </a:xfrm>
          <a:prstGeom prst="rect">
            <a:avLst/>
          </a:prstGeom>
          <a:solidFill>
            <a:srgbClr val="6DC53A"/>
          </a:solidFill>
        </p:spPr>
        <p:txBody>
          <a:bodyPr/>
          <a:lstStyle/>
          <a:p>
            <a:endParaRPr lang="es-CL"/>
          </a:p>
        </p:txBody>
      </p:sp>
      <p:sp>
        <p:nvSpPr>
          <p:cNvPr id="21" name="TextBox 6">
            <a:extLst>
              <a:ext uri="{FF2B5EF4-FFF2-40B4-BE49-F238E27FC236}">
                <a16:creationId xmlns:a16="http://schemas.microsoft.com/office/drawing/2014/main" id="{1451A449-7E21-0426-D419-99B7B5BC2E35}"/>
              </a:ext>
            </a:extLst>
          </p:cNvPr>
          <p:cNvSpPr txBox="1"/>
          <p:nvPr/>
        </p:nvSpPr>
        <p:spPr>
          <a:xfrm>
            <a:off x="1402951" y="1179805"/>
            <a:ext cx="6338099" cy="423193"/>
          </a:xfrm>
          <a:prstGeom prst="rect">
            <a:avLst/>
          </a:prstGeom>
        </p:spPr>
        <p:txBody>
          <a:bodyPr lIns="0" tIns="0" rIns="0" bIns="0" rtlCol="0" anchor="t">
            <a:spAutoFit/>
          </a:bodyPr>
          <a:lstStyle/>
          <a:p>
            <a:pPr algn="ctr"/>
            <a:r>
              <a:rPr lang="en-US" sz="1500" b="1" dirty="0" err="1">
                <a:solidFill>
                  <a:srgbClr val="5271FF"/>
                </a:solidFill>
                <a:latin typeface="+mj-lt"/>
              </a:rPr>
              <a:t>Existen</a:t>
            </a:r>
            <a:r>
              <a:rPr lang="en-US" sz="1500" b="1" dirty="0">
                <a:solidFill>
                  <a:srgbClr val="5271FF"/>
                </a:solidFill>
                <a:latin typeface="+mj-lt"/>
              </a:rPr>
              <a:t> </a:t>
            </a:r>
            <a:r>
              <a:rPr lang="en-US" sz="1500" b="1" dirty="0" err="1">
                <a:solidFill>
                  <a:srgbClr val="5271FF"/>
                </a:solidFill>
                <a:latin typeface="+mj-lt"/>
              </a:rPr>
              <a:t>varios</a:t>
            </a:r>
            <a:r>
              <a:rPr lang="en-US" sz="1500" b="1" dirty="0">
                <a:solidFill>
                  <a:srgbClr val="5271FF"/>
                </a:solidFill>
                <a:latin typeface="+mj-lt"/>
              </a:rPr>
              <a:t> </a:t>
            </a:r>
            <a:r>
              <a:rPr lang="en-US" sz="1500" b="1" dirty="0" err="1">
                <a:solidFill>
                  <a:srgbClr val="5271FF"/>
                </a:solidFill>
                <a:latin typeface="+mj-lt"/>
              </a:rPr>
              <a:t>tipos</a:t>
            </a:r>
            <a:r>
              <a:rPr lang="en-US" sz="1500" b="1" dirty="0">
                <a:solidFill>
                  <a:srgbClr val="5271FF"/>
                </a:solidFill>
                <a:latin typeface="+mj-lt"/>
              </a:rPr>
              <a:t> de bases de </a:t>
            </a:r>
            <a:r>
              <a:rPr lang="en-US" sz="1500" b="1" dirty="0" err="1">
                <a:solidFill>
                  <a:srgbClr val="5271FF"/>
                </a:solidFill>
                <a:latin typeface="+mj-lt"/>
              </a:rPr>
              <a:t>datos</a:t>
            </a:r>
            <a:endParaRPr lang="en-US" sz="1500" b="1" dirty="0" err="1">
              <a:solidFill>
                <a:srgbClr val="5271FF"/>
              </a:solidFill>
              <a:latin typeface="+mj-lt"/>
              <a:ea typeface="Roboto Slab"/>
              <a:cs typeface="Roboto Slab"/>
            </a:endParaRPr>
          </a:p>
          <a:p>
            <a:pPr algn="ctr">
              <a:lnSpc>
                <a:spcPts val="1502"/>
              </a:lnSpc>
            </a:pPr>
            <a:endParaRPr lang="en-US" sz="1500" b="1" dirty="0">
              <a:solidFill>
                <a:srgbClr val="5271FF"/>
              </a:solidFill>
              <a:latin typeface="+mj-lt"/>
              <a:ea typeface="Roboto Slab"/>
              <a:cs typeface="Roboto Slab"/>
            </a:endParaRPr>
          </a:p>
        </p:txBody>
      </p:sp>
    </p:spTree>
    <p:extLst>
      <p:ext uri="{BB962C8B-B14F-4D97-AF65-F5344CB8AC3E}">
        <p14:creationId xmlns:p14="http://schemas.microsoft.com/office/powerpoint/2010/main" val="183449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35104" y="2484257"/>
            <a:ext cx="6465785" cy="1676794"/>
          </a:xfrm>
          <a:custGeom>
            <a:avLst/>
            <a:gdLst/>
            <a:ahLst/>
            <a:cxnLst/>
            <a:rect l="l" t="t" r="r" b="b"/>
            <a:pathLst>
              <a:path w="12931569" h="3353587">
                <a:moveTo>
                  <a:pt x="0" y="0"/>
                </a:moveTo>
                <a:lnTo>
                  <a:pt x="12931569" y="0"/>
                </a:lnTo>
                <a:lnTo>
                  <a:pt x="12931569" y="3353587"/>
                </a:lnTo>
                <a:lnTo>
                  <a:pt x="0" y="3353587"/>
                </a:lnTo>
                <a:lnTo>
                  <a:pt x="0" y="0"/>
                </a:lnTo>
                <a:close/>
              </a:path>
            </a:pathLst>
          </a:custGeom>
          <a:blipFill>
            <a:blip r:embed="rId2"/>
            <a:stretch>
              <a:fillRect/>
            </a:stretch>
          </a:blipFill>
        </p:spPr>
      </p:sp>
      <p:sp>
        <p:nvSpPr>
          <p:cNvPr id="5" name="Freeform 5"/>
          <p:cNvSpPr/>
          <p:nvPr/>
        </p:nvSpPr>
        <p:spPr>
          <a:xfrm>
            <a:off x="4699961" y="4161043"/>
            <a:ext cx="3602660" cy="660707"/>
          </a:xfrm>
          <a:custGeom>
            <a:avLst/>
            <a:gdLst/>
            <a:ahLst/>
            <a:cxnLst/>
            <a:rect l="l" t="t" r="r" b="b"/>
            <a:pathLst>
              <a:path w="7205320" h="1321414">
                <a:moveTo>
                  <a:pt x="0" y="0"/>
                </a:moveTo>
                <a:lnTo>
                  <a:pt x="7205320" y="0"/>
                </a:lnTo>
                <a:lnTo>
                  <a:pt x="7205320" y="1321414"/>
                </a:lnTo>
                <a:lnTo>
                  <a:pt x="0" y="1321414"/>
                </a:lnTo>
                <a:lnTo>
                  <a:pt x="0" y="0"/>
                </a:lnTo>
                <a:close/>
              </a:path>
            </a:pathLst>
          </a:custGeom>
          <a:blipFill>
            <a:blip r:embed="rId3"/>
            <a:stretch>
              <a:fillRect/>
            </a:stretch>
          </a:blipFill>
        </p:spPr>
      </p:sp>
      <p:sp>
        <p:nvSpPr>
          <p:cNvPr id="7" name="TextBox 7"/>
          <p:cNvSpPr txBox="1"/>
          <p:nvPr/>
        </p:nvSpPr>
        <p:spPr>
          <a:xfrm>
            <a:off x="217081" y="1559244"/>
            <a:ext cx="8727559" cy="1218282"/>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marL="171450" indent="-171450">
              <a:lnSpc>
                <a:spcPts val="1870"/>
              </a:lnSpc>
              <a:spcBef>
                <a:spcPct val="0"/>
              </a:spcBef>
              <a:buFont typeface="Arial"/>
              <a:buChar char="•"/>
            </a:pPr>
            <a:r>
              <a:rPr lang="en-US" sz="1200" spc="43" dirty="0" err="1">
                <a:latin typeface="Roboto"/>
                <a:ea typeface="League Spartan"/>
                <a:cs typeface="League Spartan"/>
                <a:sym typeface="League Spartan"/>
              </a:rPr>
              <a:t>Existen</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varios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tipos</a:t>
            </a:r>
            <a:r>
              <a:rPr lang="en-US" sz="1200" spc="43" dirty="0">
                <a:latin typeface="Roboto"/>
                <a:ea typeface="League Spartan"/>
                <a:cs typeface="League Spartan"/>
                <a:sym typeface="League Spartan"/>
              </a:rPr>
              <a:t> de bases de </a:t>
            </a:r>
            <a:r>
              <a:rPr lang="en-US" sz="1200" spc="43" dirty="0" err="1">
                <a:latin typeface="Roboto"/>
                <a:ea typeface="League Spartan"/>
                <a:cs typeface="League Spartan"/>
                <a:sym typeface="League Spartan"/>
              </a:rPr>
              <a:t>datos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pero</a:t>
            </a:r>
            <a:r>
              <a:rPr lang="en-US" sz="1200" spc="43" dirty="0">
                <a:latin typeface="Roboto"/>
                <a:ea typeface="League Spartan"/>
                <a:cs typeface="League Spartan"/>
                <a:sym typeface="League Spartan"/>
              </a:rPr>
              <a:t> las </a:t>
            </a:r>
            <a:r>
              <a:rPr lang="en-US" sz="1200" spc="43" dirty="0" err="1">
                <a:latin typeface="Roboto"/>
                <a:ea typeface="League Spartan"/>
                <a:cs typeface="League Spartan"/>
                <a:sym typeface="League Spartan"/>
              </a:rPr>
              <a:t>más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populares</a:t>
            </a:r>
            <a:r>
              <a:rPr lang="en-US" sz="1200" spc="43" dirty="0">
                <a:latin typeface="Roboto"/>
                <a:ea typeface="League Spartan"/>
                <a:cs typeface="League Spartan"/>
                <a:sym typeface="League Spartan"/>
              </a:rPr>
              <a:t> y </a:t>
            </a:r>
            <a:r>
              <a:rPr lang="en-US" sz="1200" spc="43" dirty="0" err="1">
                <a:latin typeface="Roboto"/>
                <a:ea typeface="League Spartan"/>
                <a:cs typeface="League Spartan"/>
                <a:sym typeface="League Spartan"/>
              </a:rPr>
              <a:t>en</a:t>
            </a:r>
            <a:r>
              <a:rPr lang="en-US" sz="1200" spc="43" dirty="0">
                <a:latin typeface="Roboto"/>
                <a:ea typeface="League Spartan"/>
                <a:cs typeface="League Spartan"/>
                <a:sym typeface="League Spartan"/>
              </a:rPr>
              <a:t> las que </a:t>
            </a:r>
            <a:r>
              <a:rPr lang="en-US" sz="1200" spc="43" dirty="0" err="1">
                <a:latin typeface="Roboto"/>
                <a:ea typeface="League Spartan"/>
                <a:cs typeface="League Spartan"/>
                <a:sym typeface="League Spartan"/>
              </a:rPr>
              <a:t>nos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centraremos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en</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este</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curso</a:t>
            </a:r>
            <a:r>
              <a:rPr lang="en-US" sz="1200" spc="43" dirty="0">
                <a:latin typeface="Roboto"/>
                <a:ea typeface="League Spartan"/>
                <a:cs typeface="League Spartan"/>
                <a:sym typeface="League Spartan"/>
              </a:rPr>
              <a:t> son las bases de </a:t>
            </a:r>
            <a:r>
              <a:rPr lang="en-US" sz="1200" spc="43" dirty="0" err="1">
                <a:latin typeface="Roboto"/>
                <a:ea typeface="League Spartan"/>
                <a:cs typeface="League Spartan"/>
                <a:sym typeface="League Spartan"/>
              </a:rPr>
              <a:t>datos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relacionales</a:t>
            </a:r>
            <a:r>
              <a:rPr lang="en-US" sz="1200" spc="43" dirty="0">
                <a:latin typeface="Roboto"/>
                <a:ea typeface="League Spartan"/>
                <a:cs typeface="League Spartan"/>
                <a:sym typeface="League Spartan"/>
              </a:rPr>
              <a:t>. </a:t>
            </a:r>
          </a:p>
          <a:p>
            <a:pPr marL="171450" indent="-171450">
              <a:lnSpc>
                <a:spcPts val="1870"/>
              </a:lnSpc>
              <a:spcBef>
                <a:spcPct val="0"/>
              </a:spcBef>
              <a:buFont typeface="Arial"/>
              <a:buChar char="•"/>
            </a:pPr>
            <a:r>
              <a:rPr lang="en-US" sz="1200" spc="43" dirty="0" err="1">
                <a:latin typeface="Roboto"/>
                <a:ea typeface="League Spartan"/>
                <a:cs typeface="League Spartan"/>
                <a:sym typeface="League Spartan"/>
              </a:rPr>
              <a:t>Estas</a:t>
            </a:r>
            <a:r>
              <a:rPr lang="en-US" sz="1200" spc="43" dirty="0">
                <a:latin typeface="Roboto"/>
                <a:ea typeface="League Spartan"/>
                <a:cs typeface="League Spartan"/>
                <a:sym typeface="League Spartan"/>
              </a:rPr>
              <a:t> bases de </a:t>
            </a:r>
            <a:r>
              <a:rPr lang="en-US" sz="1200" spc="43" dirty="0" err="1">
                <a:latin typeface="Roboto"/>
                <a:ea typeface="League Spartan"/>
                <a:cs typeface="League Spartan"/>
                <a:sym typeface="League Spartan"/>
              </a:rPr>
              <a:t>datos</a:t>
            </a:r>
            <a:r>
              <a:rPr lang="en-US" sz="1200" spc="43" dirty="0">
                <a:latin typeface="Roboto"/>
                <a:ea typeface="League Spartan"/>
                <a:cs typeface="League Spartan"/>
                <a:sym typeface="League Spartan"/>
              </a:rPr>
              <a:t> se </a:t>
            </a:r>
            <a:r>
              <a:rPr lang="en-US" sz="1200" spc="43" dirty="0" err="1">
                <a:latin typeface="Roboto"/>
                <a:ea typeface="League Spartan"/>
                <a:cs typeface="League Spartan"/>
                <a:sym typeface="League Spartan"/>
              </a:rPr>
              <a:t>llaman</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así</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por</a:t>
            </a:r>
            <a:r>
              <a:rPr lang="en-US" sz="1200" spc="43" dirty="0">
                <a:latin typeface="Roboto"/>
                <a:ea typeface="League Spartan"/>
                <a:cs typeface="League Spartan"/>
                <a:sym typeface="League Spartan"/>
              </a:rPr>
              <a:t> la forma </a:t>
            </a:r>
            <a:r>
              <a:rPr lang="en-US" sz="1200" spc="43" dirty="0" err="1">
                <a:latin typeface="Roboto"/>
                <a:ea typeface="League Spartan"/>
                <a:cs typeface="League Spartan"/>
                <a:sym typeface="League Spartan"/>
              </a:rPr>
              <a:t>en</a:t>
            </a:r>
            <a:r>
              <a:rPr lang="en-US" sz="1200" spc="43" dirty="0">
                <a:latin typeface="Roboto"/>
                <a:ea typeface="League Spartan"/>
                <a:cs typeface="League Spartan"/>
                <a:sym typeface="League Spartan"/>
              </a:rPr>
              <a:t> la que se </a:t>
            </a:r>
            <a:r>
              <a:rPr lang="en-US" sz="1200" spc="43" dirty="0" err="1">
                <a:latin typeface="Roboto"/>
                <a:ea typeface="League Spartan"/>
                <a:cs typeface="League Spartan"/>
                <a:sym typeface="League Spartan"/>
              </a:rPr>
              <a:t>organizan</a:t>
            </a:r>
            <a:r>
              <a:rPr lang="en-US" sz="1200" spc="43" dirty="0">
                <a:latin typeface="Roboto"/>
                <a:ea typeface="League Spartan"/>
                <a:cs typeface="League Spartan"/>
                <a:sym typeface="League Spartan"/>
              </a:rPr>
              <a:t> la </a:t>
            </a:r>
            <a:r>
              <a:rPr lang="en-US" sz="1200" spc="43" dirty="0" err="1">
                <a:latin typeface="Roboto"/>
                <a:ea typeface="League Spartan"/>
                <a:cs typeface="League Spartan"/>
                <a:sym typeface="League Spartan"/>
              </a:rPr>
              <a:t>información</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en</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relaciones</a:t>
            </a:r>
            <a:r>
              <a:rPr lang="en-US" sz="1200" spc="43" dirty="0">
                <a:latin typeface="Roboto"/>
                <a:ea typeface="League Spartan"/>
                <a:cs typeface="League Spartan"/>
                <a:sym typeface="League Spartan"/>
              </a:rPr>
              <a:t> o </a:t>
            </a:r>
            <a:r>
              <a:rPr lang="en-US" sz="1200" spc="43" dirty="0" err="1">
                <a:latin typeface="Roboto"/>
                <a:ea typeface="League Spartan"/>
                <a:cs typeface="League Spartan"/>
                <a:sym typeface="League Spartan"/>
              </a:rPr>
              <a:t>tablas</a:t>
            </a:r>
            <a:r>
              <a:rPr lang="en-US" sz="1200" spc="43" dirty="0">
                <a:latin typeface="Roboto"/>
                <a:ea typeface="League Spartan"/>
                <a:cs typeface="League Spartan"/>
                <a:sym typeface="League Spartan"/>
              </a:rPr>
              <a:t> de </a:t>
            </a:r>
            <a:r>
              <a:rPr lang="en-US" sz="1200" spc="43" dirty="0" err="1">
                <a:latin typeface="Roboto"/>
                <a:ea typeface="League Spartan"/>
                <a:cs typeface="League Spartan"/>
                <a:sym typeface="League Spartan"/>
              </a:rPr>
              <a:t>datos</a:t>
            </a:r>
            <a:r>
              <a:rPr lang="en-US" sz="1200" spc="43" dirty="0">
                <a:latin typeface="Roboto"/>
                <a:ea typeface="League Spartan"/>
                <a:cs typeface="League Spartan"/>
                <a:sym typeface="League Spartan"/>
              </a:rPr>
              <a:t> </a:t>
            </a:r>
            <a:r>
              <a:rPr lang="en-US" sz="1200" spc="43" dirty="0" err="1">
                <a:latin typeface="Roboto"/>
                <a:ea typeface="League Spartan"/>
                <a:cs typeface="League Spartan"/>
                <a:sym typeface="League Spartan"/>
              </a:rPr>
              <a:t>relacionados</a:t>
            </a:r>
            <a:r>
              <a:rPr lang="en-US" sz="1200" spc="43" dirty="0">
                <a:latin typeface="Roboto"/>
                <a:ea typeface="League Spartan"/>
                <a:cs typeface="League Spartan"/>
                <a:sym typeface="League Spartan"/>
              </a:rPr>
              <a:t>. </a:t>
            </a:r>
            <a:endParaRPr lang="en-US" sz="1200" spc="43" dirty="0">
              <a:latin typeface="Roboto"/>
              <a:ea typeface="League Spartan"/>
              <a:cs typeface="League Spartan"/>
            </a:endParaRPr>
          </a:p>
          <a:p>
            <a:pPr algn="ctr">
              <a:lnSpc>
                <a:spcPts val="1870"/>
              </a:lnSpc>
              <a:spcBef>
                <a:spcPct val="0"/>
              </a:spcBef>
            </a:pPr>
            <a:endParaRPr lang="en-US" sz="1700" b="1" spc="43">
              <a:solidFill>
                <a:srgbClr val="B99225"/>
              </a:solidFill>
              <a:latin typeface="League Spartan"/>
              <a:ea typeface="League Spartan"/>
              <a:cs typeface="League Spartan"/>
              <a:sym typeface="League Spartan"/>
            </a:endParaRPr>
          </a:p>
        </p:txBody>
      </p:sp>
      <p:sp>
        <p:nvSpPr>
          <p:cNvPr id="8" name="TextBox 8"/>
          <p:cNvSpPr txBox="1"/>
          <p:nvPr/>
        </p:nvSpPr>
        <p:spPr>
          <a:xfrm>
            <a:off x="243202" y="4277724"/>
            <a:ext cx="4090364" cy="43327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143"/>
              </a:lnSpc>
              <a:spcBef>
                <a:spcPct val="0"/>
              </a:spcBef>
            </a:pPr>
            <a:r>
              <a:rPr lang="en-US" sz="1000" spc="26" dirty="0">
                <a:latin typeface="Roboto"/>
                <a:ea typeface="League Spartan"/>
                <a:cs typeface="League Spartan"/>
                <a:sym typeface="League Spartan"/>
              </a:rPr>
              <a:t>Es un </a:t>
            </a:r>
            <a:r>
              <a:rPr lang="en-US" sz="1000" spc="26" err="1">
                <a:latin typeface="Roboto"/>
                <a:ea typeface="League Spartan"/>
                <a:cs typeface="League Spartan"/>
                <a:sym typeface="League Spartan"/>
              </a:rPr>
              <a:t>tipo</a:t>
            </a:r>
            <a:r>
              <a:rPr lang="en-US" sz="1000" spc="26" dirty="0">
                <a:latin typeface="Roboto"/>
                <a:ea typeface="League Spartan"/>
                <a:cs typeface="League Spartan"/>
                <a:sym typeface="League Spartan"/>
              </a:rPr>
              <a:t> de </a:t>
            </a:r>
            <a:r>
              <a:rPr lang="en-US" sz="1000" spc="26" err="1">
                <a:latin typeface="Roboto"/>
                <a:ea typeface="League Spartan"/>
                <a:cs typeface="League Spartan"/>
                <a:sym typeface="League Spartan"/>
              </a:rPr>
              <a:t>diagrama</a:t>
            </a:r>
            <a:r>
              <a:rPr lang="en-US" sz="1000" spc="26" dirty="0">
                <a:latin typeface="Roboto"/>
                <a:ea typeface="League Spartan"/>
                <a:cs typeface="League Spartan"/>
                <a:sym typeface="League Spartan"/>
              </a:rPr>
              <a:t> que </a:t>
            </a:r>
            <a:r>
              <a:rPr lang="en-US" sz="1000" spc="26" err="1">
                <a:latin typeface="Roboto"/>
                <a:ea typeface="League Spartan"/>
                <a:cs typeface="League Spartan"/>
                <a:sym typeface="League Spartan"/>
              </a:rPr>
              <a:t>ilustra</a:t>
            </a:r>
            <a:r>
              <a:rPr lang="en-US" sz="1000" spc="26" dirty="0">
                <a:latin typeface="Roboto"/>
                <a:ea typeface="League Spartan"/>
                <a:cs typeface="League Spartan"/>
                <a:sym typeface="League Spartan"/>
              </a:rPr>
              <a:t> </a:t>
            </a:r>
            <a:r>
              <a:rPr lang="en-US" sz="1000" spc="26" err="1">
                <a:latin typeface="Roboto"/>
                <a:ea typeface="League Spartan"/>
                <a:cs typeface="League Spartan"/>
                <a:sym typeface="League Spartan"/>
              </a:rPr>
              <a:t>cómo</a:t>
            </a:r>
            <a:r>
              <a:rPr lang="en-US" sz="1000" spc="26" dirty="0">
                <a:latin typeface="Roboto"/>
                <a:ea typeface="League Spartan"/>
                <a:cs typeface="League Spartan"/>
                <a:sym typeface="League Spartan"/>
              </a:rPr>
              <a:t> las "</a:t>
            </a:r>
            <a:r>
              <a:rPr lang="en-US" sz="1000" spc="26" err="1">
                <a:latin typeface="Roboto"/>
                <a:ea typeface="League Spartan"/>
                <a:cs typeface="League Spartan"/>
                <a:sym typeface="League Spartan"/>
              </a:rPr>
              <a:t>entidades</a:t>
            </a:r>
            <a:r>
              <a:rPr lang="en-US" sz="1000" spc="26" dirty="0">
                <a:latin typeface="Roboto"/>
                <a:ea typeface="League Spartan"/>
                <a:cs typeface="League Spartan"/>
                <a:sym typeface="League Spartan"/>
              </a:rPr>
              <a:t>", </a:t>
            </a:r>
            <a:r>
              <a:rPr lang="en-US" sz="1000" spc="26" err="1">
                <a:latin typeface="Roboto"/>
                <a:ea typeface="League Spartan"/>
                <a:cs typeface="League Spartan"/>
                <a:sym typeface="League Spartan"/>
              </a:rPr>
              <a:t>como</a:t>
            </a:r>
            <a:r>
              <a:rPr lang="en-US" sz="1000" spc="26" dirty="0">
                <a:latin typeface="Roboto"/>
                <a:ea typeface="League Spartan"/>
                <a:cs typeface="League Spartan"/>
                <a:sym typeface="League Spartan"/>
              </a:rPr>
              <a:t> personas, </a:t>
            </a:r>
            <a:r>
              <a:rPr lang="en-US" sz="1000" spc="26" err="1">
                <a:latin typeface="Roboto"/>
                <a:ea typeface="League Spartan"/>
                <a:cs typeface="League Spartan"/>
                <a:sym typeface="League Spartan"/>
              </a:rPr>
              <a:t>objetos</a:t>
            </a:r>
            <a:r>
              <a:rPr lang="en-US" sz="1000" spc="26" dirty="0">
                <a:latin typeface="Roboto"/>
                <a:ea typeface="League Spartan"/>
                <a:cs typeface="League Spartan"/>
                <a:sym typeface="League Spartan"/>
              </a:rPr>
              <a:t> o </a:t>
            </a:r>
            <a:r>
              <a:rPr lang="en-US" sz="1000" spc="26" err="1">
                <a:latin typeface="Roboto"/>
                <a:ea typeface="League Spartan"/>
                <a:cs typeface="League Spartan"/>
                <a:sym typeface="League Spartan"/>
              </a:rPr>
              <a:t>conceptos</a:t>
            </a:r>
            <a:r>
              <a:rPr lang="en-US" sz="1000" spc="26" dirty="0">
                <a:latin typeface="Roboto"/>
                <a:ea typeface="League Spartan"/>
                <a:cs typeface="League Spartan"/>
                <a:sym typeface="League Spartan"/>
              </a:rPr>
              <a:t>, se </a:t>
            </a:r>
            <a:r>
              <a:rPr lang="en-US" sz="1000" spc="26" err="1">
                <a:latin typeface="Roboto"/>
                <a:ea typeface="League Spartan"/>
                <a:cs typeface="League Spartan"/>
                <a:sym typeface="League Spartan"/>
              </a:rPr>
              <a:t>relacionan</a:t>
            </a:r>
            <a:r>
              <a:rPr lang="en-US" sz="1000" spc="26" dirty="0">
                <a:latin typeface="Roboto"/>
                <a:ea typeface="League Spartan"/>
                <a:cs typeface="League Spartan"/>
                <a:sym typeface="League Spartan"/>
              </a:rPr>
              <a:t> entre </a:t>
            </a:r>
            <a:r>
              <a:rPr lang="en-US" sz="1000" spc="26" err="1">
                <a:latin typeface="Roboto"/>
                <a:ea typeface="League Spartan"/>
                <a:cs typeface="League Spartan"/>
                <a:sym typeface="League Spartan"/>
              </a:rPr>
              <a:t>sí</a:t>
            </a:r>
            <a:r>
              <a:rPr lang="en-US" sz="1000" spc="26" dirty="0">
                <a:latin typeface="Roboto"/>
                <a:ea typeface="League Spartan"/>
                <a:cs typeface="League Spartan"/>
                <a:sym typeface="League Spartan"/>
              </a:rPr>
              <a:t> </a:t>
            </a:r>
            <a:r>
              <a:rPr lang="en-US" sz="1000" spc="26" err="1">
                <a:latin typeface="Roboto"/>
                <a:ea typeface="League Spartan"/>
                <a:cs typeface="League Spartan"/>
                <a:sym typeface="League Spartan"/>
              </a:rPr>
              <a:t>dentro</a:t>
            </a:r>
            <a:r>
              <a:rPr lang="en-US" sz="1000" spc="26" dirty="0">
                <a:latin typeface="Roboto"/>
                <a:ea typeface="League Spartan"/>
                <a:cs typeface="League Spartan"/>
                <a:sym typeface="League Spartan"/>
              </a:rPr>
              <a:t> de un </a:t>
            </a:r>
            <a:r>
              <a:rPr lang="en-US" sz="1000" spc="26" err="1">
                <a:latin typeface="Roboto"/>
                <a:ea typeface="League Spartan"/>
                <a:cs typeface="League Spartan"/>
                <a:sym typeface="League Spartan"/>
              </a:rPr>
              <a:t>sistema</a:t>
            </a:r>
            <a:r>
              <a:rPr lang="en-US" sz="1000" spc="26" dirty="0">
                <a:latin typeface="Roboto"/>
                <a:ea typeface="League Spartan"/>
                <a:cs typeface="League Spartan"/>
                <a:sym typeface="League Spartan"/>
              </a:rPr>
              <a:t>.</a:t>
            </a:r>
          </a:p>
        </p:txBody>
      </p:sp>
      <p:sp>
        <p:nvSpPr>
          <p:cNvPr id="10" name="TextBox 3">
            <a:extLst>
              <a:ext uri="{FF2B5EF4-FFF2-40B4-BE49-F238E27FC236}">
                <a16:creationId xmlns:a16="http://schemas.microsoft.com/office/drawing/2014/main" id="{9299DC59-B795-CFA4-C7D0-2A447B7BA5EE}"/>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3" name="Group 4">
            <a:extLst>
              <a:ext uri="{FF2B5EF4-FFF2-40B4-BE49-F238E27FC236}">
                <a16:creationId xmlns:a16="http://schemas.microsoft.com/office/drawing/2014/main" id="{9D534C7B-96DF-ADD8-D7B0-4EB243B25789}"/>
              </a:ext>
            </a:extLst>
          </p:cNvPr>
          <p:cNvGrpSpPr/>
          <p:nvPr/>
        </p:nvGrpSpPr>
        <p:grpSpPr>
          <a:xfrm>
            <a:off x="0" y="4719068"/>
            <a:ext cx="9144000" cy="424432"/>
            <a:chOff x="0" y="0"/>
            <a:chExt cx="6186311" cy="287147"/>
          </a:xfrm>
        </p:grpSpPr>
        <p:sp>
          <p:nvSpPr>
            <p:cNvPr id="12" name="Freeform 5">
              <a:extLst>
                <a:ext uri="{FF2B5EF4-FFF2-40B4-BE49-F238E27FC236}">
                  <a16:creationId xmlns:a16="http://schemas.microsoft.com/office/drawing/2014/main" id="{80F9319D-D9B7-9DC6-5F76-67B43D4135D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5" name="AutoShape 2">
            <a:extLst>
              <a:ext uri="{FF2B5EF4-FFF2-40B4-BE49-F238E27FC236}">
                <a16:creationId xmlns:a16="http://schemas.microsoft.com/office/drawing/2014/main" id="{5D06072B-04CC-6EDB-EE3F-A8AEB4C90B85}"/>
              </a:ext>
            </a:extLst>
          </p:cNvPr>
          <p:cNvSpPr/>
          <p:nvPr/>
        </p:nvSpPr>
        <p:spPr>
          <a:xfrm>
            <a:off x="4380586" y="672314"/>
            <a:ext cx="382830" cy="85686"/>
          </a:xfrm>
          <a:prstGeom prst="rect">
            <a:avLst/>
          </a:prstGeom>
          <a:solidFill>
            <a:srgbClr val="6DC53A"/>
          </a:solidFill>
        </p:spPr>
        <p:txBody>
          <a:bodyPr/>
          <a:lstStyle/>
          <a:p>
            <a:endParaRPr lang="es-CL"/>
          </a:p>
        </p:txBody>
      </p:sp>
    </p:spTree>
    <p:extLst>
      <p:ext uri="{BB962C8B-B14F-4D97-AF65-F5344CB8AC3E}">
        <p14:creationId xmlns:p14="http://schemas.microsoft.com/office/powerpoint/2010/main" val="188578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01624" y="1623862"/>
            <a:ext cx="5677203" cy="1477434"/>
          </a:xfrm>
          <a:custGeom>
            <a:avLst/>
            <a:gdLst/>
            <a:ahLst/>
            <a:cxnLst/>
            <a:rect l="l" t="t" r="r" b="b"/>
            <a:pathLst>
              <a:path w="12931569" h="3353587">
                <a:moveTo>
                  <a:pt x="0" y="0"/>
                </a:moveTo>
                <a:lnTo>
                  <a:pt x="12931569" y="0"/>
                </a:lnTo>
                <a:lnTo>
                  <a:pt x="12931569" y="3353587"/>
                </a:lnTo>
                <a:lnTo>
                  <a:pt x="0" y="3353587"/>
                </a:lnTo>
                <a:lnTo>
                  <a:pt x="0" y="0"/>
                </a:lnTo>
                <a:close/>
              </a:path>
            </a:pathLst>
          </a:custGeom>
          <a:blipFill>
            <a:blip r:embed="rId2"/>
            <a:stretch>
              <a:fillRect/>
            </a:stretch>
          </a:blipFill>
        </p:spPr>
      </p:sp>
      <p:sp>
        <p:nvSpPr>
          <p:cNvPr id="5" name="Freeform 5"/>
          <p:cNvSpPr/>
          <p:nvPr/>
        </p:nvSpPr>
        <p:spPr>
          <a:xfrm>
            <a:off x="1458451" y="3099966"/>
            <a:ext cx="5841429" cy="1444224"/>
          </a:xfrm>
          <a:custGeom>
            <a:avLst/>
            <a:gdLst/>
            <a:ahLst/>
            <a:cxnLst/>
            <a:rect l="l" t="t" r="r" b="b"/>
            <a:pathLst>
              <a:path w="12400555" h="3278308">
                <a:moveTo>
                  <a:pt x="0" y="0"/>
                </a:moveTo>
                <a:lnTo>
                  <a:pt x="12400555" y="0"/>
                </a:lnTo>
                <a:lnTo>
                  <a:pt x="12400555" y="3278308"/>
                </a:lnTo>
                <a:lnTo>
                  <a:pt x="0" y="3278308"/>
                </a:lnTo>
                <a:lnTo>
                  <a:pt x="0" y="0"/>
                </a:lnTo>
                <a:close/>
              </a:path>
            </a:pathLst>
          </a:custGeom>
          <a:blipFill>
            <a:blip r:embed="rId3"/>
            <a:stretch>
              <a:fillRect/>
            </a:stretch>
          </a:blipFill>
        </p:spPr>
      </p:sp>
      <p:sp>
        <p:nvSpPr>
          <p:cNvPr id="9" name="TextBox 3">
            <a:extLst>
              <a:ext uri="{FF2B5EF4-FFF2-40B4-BE49-F238E27FC236}">
                <a16:creationId xmlns:a16="http://schemas.microsoft.com/office/drawing/2014/main" id="{816A3723-7232-E58C-1B92-B023BA76FC07}"/>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400" spc="70" dirty="0" err="1">
                <a:solidFill>
                  <a:srgbClr val="1F3B72"/>
                </a:solidFill>
                <a:latin typeface="+mj-lt"/>
              </a:rPr>
              <a:t>Modelamiento</a:t>
            </a:r>
            <a:r>
              <a:rPr lang="en-US" sz="2400" spc="70" dirty="0">
                <a:solidFill>
                  <a:srgbClr val="1F3B72"/>
                </a:solidFill>
                <a:latin typeface="+mj-lt"/>
              </a:rPr>
              <a:t> de </a:t>
            </a:r>
            <a:r>
              <a:rPr lang="en-US" sz="2400" spc="70" dirty="0" err="1">
                <a:solidFill>
                  <a:srgbClr val="1F3B72"/>
                </a:solidFill>
                <a:latin typeface="+mj-lt"/>
              </a:rPr>
              <a:t>datos</a:t>
            </a:r>
            <a:endParaRPr lang="es-ES" dirty="0" err="1"/>
          </a:p>
        </p:txBody>
      </p:sp>
      <p:grpSp>
        <p:nvGrpSpPr>
          <p:cNvPr id="12" name="Group 4">
            <a:extLst>
              <a:ext uri="{FF2B5EF4-FFF2-40B4-BE49-F238E27FC236}">
                <a16:creationId xmlns:a16="http://schemas.microsoft.com/office/drawing/2014/main" id="{DA0FC0FA-C44A-F12E-FE43-68347D680E98}"/>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14F6DD71-9FC5-0FE1-2F21-BF71A5F174E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AutoShape 2">
            <a:extLst>
              <a:ext uri="{FF2B5EF4-FFF2-40B4-BE49-F238E27FC236}">
                <a16:creationId xmlns:a16="http://schemas.microsoft.com/office/drawing/2014/main" id="{9EA1E851-ED2A-D036-0B31-FFBE172286EB}"/>
              </a:ext>
            </a:extLst>
          </p:cNvPr>
          <p:cNvSpPr/>
          <p:nvPr/>
        </p:nvSpPr>
        <p:spPr>
          <a:xfrm>
            <a:off x="4380586" y="672314"/>
            <a:ext cx="382830" cy="85686"/>
          </a:xfrm>
          <a:prstGeom prst="rect">
            <a:avLst/>
          </a:prstGeom>
          <a:solidFill>
            <a:srgbClr val="6DC53A"/>
          </a:solidFill>
        </p:spPr>
        <p:txBody>
          <a:bodyPr/>
          <a:lstStyle/>
          <a:p>
            <a:endParaRPr lang="es-CL"/>
          </a:p>
        </p:txBody>
      </p:sp>
      <p:sp>
        <p:nvSpPr>
          <p:cNvPr id="16" name="TextBox 6">
            <a:extLst>
              <a:ext uri="{FF2B5EF4-FFF2-40B4-BE49-F238E27FC236}">
                <a16:creationId xmlns:a16="http://schemas.microsoft.com/office/drawing/2014/main" id="{4CC2EBAB-3384-8888-62E3-C9EB150F8482}"/>
              </a:ext>
            </a:extLst>
          </p:cNvPr>
          <p:cNvSpPr txBox="1"/>
          <p:nvPr/>
        </p:nvSpPr>
        <p:spPr>
          <a:xfrm>
            <a:off x="1402951" y="1179805"/>
            <a:ext cx="6338099" cy="192360"/>
          </a:xfrm>
          <a:prstGeom prst="rect">
            <a:avLst/>
          </a:prstGeom>
        </p:spPr>
        <p:txBody>
          <a:bodyPr lIns="0" tIns="0" rIns="0" bIns="0" rtlCol="0" anchor="t">
            <a:spAutoFit/>
          </a:bodyPr>
          <a:lstStyle/>
          <a:p>
            <a:pPr algn="ctr">
              <a:lnSpc>
                <a:spcPts val="1502"/>
              </a:lnSpc>
            </a:pPr>
            <a:r>
              <a:rPr lang="en-US" sz="1500" b="1" dirty="0" err="1">
                <a:solidFill>
                  <a:srgbClr val="5271FF"/>
                </a:solidFill>
                <a:latin typeface="+mj-lt"/>
              </a:rPr>
              <a:t>Modelo</a:t>
            </a:r>
            <a:r>
              <a:rPr lang="en-US" sz="1500" b="1" dirty="0">
                <a:solidFill>
                  <a:srgbClr val="5271FF"/>
                </a:solidFill>
                <a:latin typeface="+mj-lt"/>
              </a:rPr>
              <a:t> </a:t>
            </a:r>
            <a:r>
              <a:rPr lang="en-US" sz="1500" b="1" dirty="0" err="1">
                <a:solidFill>
                  <a:srgbClr val="5271FF"/>
                </a:solidFill>
                <a:latin typeface="+mj-lt"/>
              </a:rPr>
              <a:t>Entidad</a:t>
            </a:r>
            <a:r>
              <a:rPr lang="en-US" sz="1500" b="1" dirty="0">
                <a:solidFill>
                  <a:srgbClr val="5271FF"/>
                </a:solidFill>
                <a:latin typeface="+mj-lt"/>
              </a:rPr>
              <a:t> </a:t>
            </a:r>
            <a:r>
              <a:rPr lang="en-US" sz="1500" b="1" dirty="0" err="1">
                <a:solidFill>
                  <a:srgbClr val="5271FF"/>
                </a:solidFill>
                <a:latin typeface="+mj-lt"/>
              </a:rPr>
              <a:t>Relción</a:t>
            </a:r>
            <a:endParaRPr lang="es-ES" dirty="0" err="1"/>
          </a:p>
        </p:txBody>
      </p:sp>
    </p:spTree>
    <p:extLst>
      <p:ext uri="{BB962C8B-B14F-4D97-AF65-F5344CB8AC3E}">
        <p14:creationId xmlns:p14="http://schemas.microsoft.com/office/powerpoint/2010/main" val="30831262"/>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TotalTime>390</TotalTime>
  <Words>1420</Words>
  <Application>Microsoft Office PowerPoint</Application>
  <PresentationFormat>Presentación en pantalla (16:9)</PresentationFormat>
  <Paragraphs>162</Paragraphs>
  <Slides>31</Slides>
  <Notes>2</Notes>
  <HiddenSlides>0</HiddenSlides>
  <MMClips>0</MMClip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lastModifiedBy>Izied capacitaciones</cp:lastModifiedBy>
  <cp:revision>268</cp:revision>
  <dcterms:created xsi:type="dcterms:W3CDTF">2006-08-16T00:00:00Z</dcterms:created>
  <dcterms:modified xsi:type="dcterms:W3CDTF">2025-06-29T02:26:08Z</dcterms:modified>
  <dc:identifier>DAFcs5RB72I</dc:identifier>
</cp:coreProperties>
</file>